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482" r:id="rId2"/>
    <p:sldId id="463" r:id="rId3"/>
    <p:sldId id="498" r:id="rId4"/>
    <p:sldId id="468" r:id="rId5"/>
    <p:sldId id="517" r:id="rId6"/>
    <p:sldId id="520" r:id="rId7"/>
    <p:sldId id="514" r:id="rId8"/>
    <p:sldId id="497" r:id="rId9"/>
    <p:sldId id="486" r:id="rId10"/>
    <p:sldId id="491" r:id="rId11"/>
    <p:sldId id="501" r:id="rId12"/>
    <p:sldId id="521" r:id="rId13"/>
    <p:sldId id="522" r:id="rId14"/>
    <p:sldId id="519" r:id="rId15"/>
    <p:sldId id="473" r:id="rId16"/>
    <p:sldId id="465" r:id="rId17"/>
    <p:sldId id="493" r:id="rId18"/>
    <p:sldId id="470" r:id="rId19"/>
    <p:sldId id="487" r:id="rId20"/>
  </p:sldIdLst>
  <p:sldSz cx="12192000" cy="6858000"/>
  <p:notesSz cx="6858000" cy="15335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minario Web Sesion 1" id="{1AB9F154-7AB5-407F-9C01-9BF88931A212}">
          <p14:sldIdLst>
            <p14:sldId id="482"/>
            <p14:sldId id="463"/>
            <p14:sldId id="498"/>
            <p14:sldId id="468"/>
            <p14:sldId id="517"/>
            <p14:sldId id="520"/>
            <p14:sldId id="514"/>
            <p14:sldId id="497"/>
            <p14:sldId id="486"/>
            <p14:sldId id="491"/>
            <p14:sldId id="501"/>
            <p14:sldId id="521"/>
            <p14:sldId id="522"/>
            <p14:sldId id="519"/>
            <p14:sldId id="473"/>
            <p14:sldId id="465"/>
            <p14:sldId id="493"/>
            <p14:sldId id="470"/>
            <p14:sldId id="487"/>
          </p14:sldIdLst>
        </p14:section>
        <p14:section name="Template Layouts" id="{D55A8292-C6D1-40C6-99DC-1414681C8901}">
          <p14:sldIdLst/>
        </p14:section>
        <p14:section name="Design Assets" id="{F7C19320-2278-4F4E-8AB9-4F7C728DC3EF}">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FB00C-125B-45CD-BE24-263D9476054A}" v="19" dt="2020-04-17T15:33:28.160"/>
    <p1510:client id="{37003424-163A-4275-93D8-B2E0A6218043}" v="10" dt="2020-04-16T03:59:17.876"/>
    <p1510:client id="{EFA4C74F-D347-43C2-AF02-EA64D35D9001}" v="80" dt="2020-04-16T15:51:16.6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05" autoAdjust="0"/>
    <p:restoredTop sz="40188" autoAdjust="0"/>
  </p:normalViewPr>
  <p:slideViewPr>
    <p:cSldViewPr snapToGrid="0">
      <p:cViewPr varScale="1">
        <p:scale>
          <a:sx n="45" d="100"/>
          <a:sy n="45" d="100"/>
        </p:scale>
        <p:origin x="2952" y="60"/>
      </p:cViewPr>
      <p:guideLst>
        <p:guide orient="horz" pos="2160"/>
        <p:guide pos="3840"/>
      </p:guideLst>
    </p:cSldViewPr>
  </p:slideViewPr>
  <p:outlineViewPr>
    <p:cViewPr>
      <p:scale>
        <a:sx n="33" d="100"/>
        <a:sy n="33" d="100"/>
      </p:scale>
      <p:origin x="0" y="-858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0" d="100"/>
          <a:sy n="60" d="100"/>
        </p:scale>
        <p:origin x="3187"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581D5C82-3001-4F03-B6FB-40D765D1F32A}"/>
    <pc:docChg chg="sldOrd">
      <pc:chgData name="" userId="" providerId="" clId="Web-{581D5C82-3001-4F03-B6FB-40D765D1F32A}" dt="2020-04-16T15:16:18.004" v="0"/>
      <pc:docMkLst>
        <pc:docMk/>
      </pc:docMkLst>
      <pc:sldChg chg="ord">
        <pc:chgData name="" userId="" providerId="" clId="Web-{581D5C82-3001-4F03-B6FB-40D765D1F32A}" dt="2020-04-16T15:16:18.004" v="0"/>
        <pc:sldMkLst>
          <pc:docMk/>
          <pc:sldMk cId="3627271818" sldId="521"/>
        </pc:sldMkLst>
      </pc:sldChg>
    </pc:docChg>
  </pc:docChgLst>
  <pc:docChgLst>
    <pc:chgData clId="Web-{0B2FB00C-125B-45CD-BE24-263D9476054A}"/>
    <pc:docChg chg="modSld">
      <pc:chgData name="" userId="" providerId="" clId="Web-{0B2FB00C-125B-45CD-BE24-263D9476054A}" dt="2020-04-17T15:33:26.598" v="15" actId="20577"/>
      <pc:docMkLst>
        <pc:docMk/>
      </pc:docMkLst>
      <pc:sldChg chg="modSp">
        <pc:chgData name="" userId="" providerId="" clId="Web-{0B2FB00C-125B-45CD-BE24-263D9476054A}" dt="2020-04-17T15:33:26.598" v="15" actId="20577"/>
        <pc:sldMkLst>
          <pc:docMk/>
          <pc:sldMk cId="360202655" sldId="482"/>
        </pc:sldMkLst>
        <pc:spChg chg="mod">
          <ac:chgData name="" userId="" providerId="" clId="Web-{0B2FB00C-125B-45CD-BE24-263D9476054A}" dt="2020-04-17T15:33:26.598" v="15" actId="20577"/>
          <ac:spMkLst>
            <pc:docMk/>
            <pc:sldMk cId="360202655" sldId="482"/>
            <ac:spMk id="6" creationId="{C1E4EA6B-E8D8-4905-B282-37AA6B9210C3}"/>
          </ac:spMkLst>
        </pc:spChg>
      </pc:sldChg>
    </pc:docChg>
  </pc:docChgLst>
  <pc:docChgLst>
    <pc:chgData clId="Web-{EFA4C74F-D347-43C2-AF02-EA64D35D9001}"/>
    <pc:docChg chg="addSld sldOrd modSection">
      <pc:chgData name="" userId="" providerId="" clId="Web-{EFA4C74F-D347-43C2-AF02-EA64D35D9001}" dt="2020-04-16T15:16:06.660" v="2"/>
      <pc:docMkLst>
        <pc:docMk/>
      </pc:docMkLst>
      <pc:sldChg chg="add ord">
        <pc:chgData name="" userId="" providerId="" clId="Web-{EFA4C74F-D347-43C2-AF02-EA64D35D9001}" dt="2020-04-16T15:16:06.660" v="2"/>
        <pc:sldMkLst>
          <pc:docMk/>
          <pc:sldMk cId="3929888545" sldId="522"/>
        </pc:sldMkLst>
      </pc:sldChg>
    </pc:docChg>
  </pc:docChgLst>
  <pc:docChgLst>
    <pc:chgData clId="Web-{37003424-163A-4275-93D8-B2E0A6218043}"/>
    <pc:docChg chg="addSld delSld modSld modSection">
      <pc:chgData name="" userId="" providerId="" clId="Web-{37003424-163A-4275-93D8-B2E0A6218043}" dt="2020-04-16T03:59:17.876" v="8"/>
      <pc:docMkLst>
        <pc:docMk/>
      </pc:docMkLst>
      <pc:sldChg chg="del">
        <pc:chgData name="" userId="" providerId="" clId="Web-{37003424-163A-4275-93D8-B2E0A6218043}" dt="2020-04-16T03:59:08.767" v="6"/>
        <pc:sldMkLst>
          <pc:docMk/>
          <pc:sldMk cId="2384843379" sldId="502"/>
        </pc:sldMkLst>
      </pc:sldChg>
      <pc:sldChg chg="del">
        <pc:chgData name="" userId="" providerId="" clId="Web-{37003424-163A-4275-93D8-B2E0A6218043}" dt="2020-04-16T03:59:11.767" v="7"/>
        <pc:sldMkLst>
          <pc:docMk/>
          <pc:sldMk cId="196230967" sldId="503"/>
        </pc:sldMkLst>
      </pc:sldChg>
      <pc:sldChg chg="del">
        <pc:chgData name="" userId="" providerId="" clId="Web-{37003424-163A-4275-93D8-B2E0A6218043}" dt="2020-04-16T03:59:17.876" v="8"/>
        <pc:sldMkLst>
          <pc:docMk/>
          <pc:sldMk cId="3868039208" sldId="513"/>
        </pc:sldMkLst>
      </pc:sldChg>
      <pc:sldChg chg="modSp add">
        <pc:chgData name="" userId="" providerId="" clId="Web-{37003424-163A-4275-93D8-B2E0A6218043}" dt="2020-04-16T03:58:58.049" v="3" actId="20577"/>
        <pc:sldMkLst>
          <pc:docMk/>
          <pc:sldMk cId="3627271818" sldId="521"/>
        </pc:sldMkLst>
        <pc:spChg chg="mod">
          <ac:chgData name="" userId="" providerId="" clId="Web-{37003424-163A-4275-93D8-B2E0A6218043}" dt="2020-04-16T03:58:58.049" v="3" actId="20577"/>
          <ac:spMkLst>
            <pc:docMk/>
            <pc:sldMk cId="3627271818" sldId="521"/>
            <ac:spMk id="8" creationId="{A72984A8-7E44-6345-BA8D-AD2439F58ECF}"/>
          </ac:spMkLst>
        </pc:spChg>
      </pc:sldChg>
    </pc:docChg>
  </pc:docChgLst>
  <pc:docChgLst>
    <pc:chgData clId="Web-{26778B7E-39F8-4E26-A0AC-649BC347BCE3}"/>
    <pc:docChg chg="modSld">
      <pc:chgData name="" userId="" providerId="" clId="Web-{26778B7E-39F8-4E26-A0AC-649BC347BCE3}" dt="2020-04-16T16:06:48.543" v="1391"/>
      <pc:docMkLst>
        <pc:docMk/>
      </pc:docMkLst>
      <pc:sldChg chg="delSp modSp modNotes">
        <pc:chgData name="" userId="" providerId="" clId="Web-{26778B7E-39F8-4E26-A0AC-649BC347BCE3}" dt="2020-04-16T15:51:14.810" v="547"/>
        <pc:sldMkLst>
          <pc:docMk/>
          <pc:sldMk cId="2951763046" sldId="473"/>
        </pc:sldMkLst>
        <pc:spChg chg="del mod">
          <ac:chgData name="" userId="" providerId="" clId="Web-{26778B7E-39F8-4E26-A0AC-649BC347BCE3}" dt="2020-04-16T15:46:32.190" v="69"/>
          <ac:spMkLst>
            <pc:docMk/>
            <pc:sldMk cId="2951763046" sldId="473"/>
            <ac:spMk id="5" creationId="{6A0E62F1-1D5B-46F6-947F-A342D92D7CBA}"/>
          </ac:spMkLst>
        </pc:spChg>
      </pc:sldChg>
      <pc:sldChg chg="modNotes">
        <pc:chgData name="" userId="" providerId="" clId="Web-{26778B7E-39F8-4E26-A0AC-649BC347BCE3}" dt="2020-04-16T16:06:48.543" v="1391"/>
        <pc:sldMkLst>
          <pc:docMk/>
          <pc:sldMk cId="4117765184" sldId="501"/>
        </pc:sldMkLst>
      </pc:sldChg>
      <pc:sldChg chg="modSp">
        <pc:chgData name="" userId="" providerId="" clId="Web-{26778B7E-39F8-4E26-A0AC-649BC347BCE3}" dt="2020-04-16T15:34:05.063" v="67" actId="14100"/>
        <pc:sldMkLst>
          <pc:docMk/>
          <pc:sldMk cId="2938923047" sldId="514"/>
        </pc:sldMkLst>
        <pc:spChg chg="mod">
          <ac:chgData name="" userId="" providerId="" clId="Web-{26778B7E-39F8-4E26-A0AC-649BC347BCE3}" dt="2020-04-16T15:32:16.393" v="60" actId="14100"/>
          <ac:spMkLst>
            <pc:docMk/>
            <pc:sldMk cId="2938923047" sldId="514"/>
            <ac:spMk id="17" creationId="{C5342187-D21B-4845-A780-E31B0B3C3874}"/>
          </ac:spMkLst>
        </pc:spChg>
        <pc:spChg chg="mod">
          <ac:chgData name="" userId="" providerId="" clId="Web-{26778B7E-39F8-4E26-A0AC-649BC347BCE3}" dt="2020-04-16T15:33:41.501" v="61" actId="14100"/>
          <ac:spMkLst>
            <pc:docMk/>
            <pc:sldMk cId="2938923047" sldId="514"/>
            <ac:spMk id="18" creationId="{1F8CE6F2-4AA4-49A0-AC45-5F12156648E1}"/>
          </ac:spMkLst>
        </pc:spChg>
        <pc:spChg chg="mod">
          <ac:chgData name="" userId="" providerId="" clId="Web-{26778B7E-39F8-4E26-A0AC-649BC347BCE3}" dt="2020-04-16T15:34:05.063" v="67" actId="14100"/>
          <ac:spMkLst>
            <pc:docMk/>
            <pc:sldMk cId="2938923047" sldId="514"/>
            <ac:spMk id="19" creationId="{FBCAACC2-F690-41BA-BB5F-475182B7991B}"/>
          </ac:spMkLst>
        </pc:spChg>
      </pc:sldChg>
      <pc:sldChg chg="modNotes">
        <pc:chgData name="" userId="" providerId="" clId="Web-{26778B7E-39F8-4E26-A0AC-649BC347BCE3}" dt="2020-04-16T15:19:35.141" v="1"/>
        <pc:sldMkLst>
          <pc:docMk/>
          <pc:sldMk cId="3627271818" sldId="521"/>
        </pc:sldMkLst>
      </pc:sldChg>
      <pc:sldChg chg="modNotes">
        <pc:chgData name="" userId="" providerId="" clId="Web-{26778B7E-39F8-4E26-A0AC-649BC347BCE3}" dt="2020-04-16T15:19:32.188" v="0"/>
        <pc:sldMkLst>
          <pc:docMk/>
          <pc:sldMk cId="3929888545" sldId="5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7E0CD8-3D51-4A39-A037-49936EC56DF1}"/>
              </a:ext>
            </a:extLst>
          </p:cNvPr>
          <p:cNvSpPr>
            <a:spLocks noGrp="1"/>
          </p:cNvSpPr>
          <p:nvPr>
            <p:ph type="hdr" sz="quarter"/>
          </p:nvPr>
        </p:nvSpPr>
        <p:spPr>
          <a:xfrm>
            <a:off x="457198" y="457200"/>
            <a:ext cx="2971802" cy="228600"/>
          </a:xfrm>
          <a:prstGeom prst="rect">
            <a:avLst/>
          </a:prstGeom>
        </p:spPr>
        <p:txBody>
          <a:bodyPr vert="horz" lIns="0" tIns="0" rIns="0" bIns="0" rtlCol="0"/>
          <a:lstStyle>
            <a:lvl1pPr algn="l">
              <a:defRPr sz="1200"/>
            </a:lvl1pPr>
          </a:lstStyle>
          <a:p>
            <a:endParaRPr lang="en-US" sz="900" dirty="0"/>
          </a:p>
        </p:txBody>
      </p:sp>
      <p:sp>
        <p:nvSpPr>
          <p:cNvPr id="3" name="Date Placeholder 2">
            <a:extLst>
              <a:ext uri="{FF2B5EF4-FFF2-40B4-BE49-F238E27FC236}">
                <a16:creationId xmlns:a16="http://schemas.microsoft.com/office/drawing/2014/main" id="{17A122F5-13B2-44E9-B902-D1ABFA6E7010}"/>
              </a:ext>
            </a:extLst>
          </p:cNvPr>
          <p:cNvSpPr>
            <a:spLocks noGrp="1"/>
          </p:cNvSpPr>
          <p:nvPr>
            <p:ph type="dt" sz="quarter" idx="1"/>
          </p:nvPr>
        </p:nvSpPr>
        <p:spPr>
          <a:xfrm>
            <a:off x="5683682" y="457200"/>
            <a:ext cx="717118" cy="228600"/>
          </a:xfrm>
          <a:prstGeom prst="rect">
            <a:avLst/>
          </a:prstGeom>
        </p:spPr>
        <p:txBody>
          <a:bodyPr vert="horz" lIns="0" tIns="0" rIns="0" bIns="0" rtlCol="0"/>
          <a:lstStyle>
            <a:lvl1pPr algn="r">
              <a:defRPr sz="1200"/>
            </a:lvl1pPr>
          </a:lstStyle>
          <a:p>
            <a:fld id="{0B33F104-80B4-4E04-97E3-C87FB857B623}" type="datetimeFigureOut">
              <a:rPr lang="en-US" sz="900" smtClean="0"/>
              <a:t>4/17/2020</a:t>
            </a:fld>
            <a:endParaRPr lang="en-US" sz="900" dirty="0"/>
          </a:p>
        </p:txBody>
      </p:sp>
      <p:sp>
        <p:nvSpPr>
          <p:cNvPr id="4" name="Footer Placeholder 3">
            <a:extLst>
              <a:ext uri="{FF2B5EF4-FFF2-40B4-BE49-F238E27FC236}">
                <a16:creationId xmlns:a16="http://schemas.microsoft.com/office/drawing/2014/main" id="{9A07F17D-DE38-4FC5-BA2A-55C22B42D1B0}"/>
              </a:ext>
            </a:extLst>
          </p:cNvPr>
          <p:cNvSpPr>
            <a:spLocks noGrp="1"/>
          </p:cNvSpPr>
          <p:nvPr>
            <p:ph type="ftr" sz="quarter" idx="2"/>
          </p:nvPr>
        </p:nvSpPr>
        <p:spPr>
          <a:xfrm>
            <a:off x="457198" y="8459980"/>
            <a:ext cx="2743200" cy="228601"/>
          </a:xfrm>
          <a:prstGeom prst="rect">
            <a:avLst/>
          </a:prstGeom>
        </p:spPr>
        <p:txBody>
          <a:bodyPr vert="horz" lIns="0" tIns="0" rIns="0" bIns="0" rtlCol="0" anchor="b"/>
          <a:lstStyle>
            <a:lvl1pPr algn="l">
              <a:defRPr sz="1200"/>
            </a:lvl1pPr>
          </a:lstStyle>
          <a:p>
            <a:endParaRPr lang="en-US" sz="900" dirty="0"/>
          </a:p>
        </p:txBody>
      </p:sp>
      <p:sp>
        <p:nvSpPr>
          <p:cNvPr id="5" name="Slide Number Placeholder 4">
            <a:extLst>
              <a:ext uri="{FF2B5EF4-FFF2-40B4-BE49-F238E27FC236}">
                <a16:creationId xmlns:a16="http://schemas.microsoft.com/office/drawing/2014/main" id="{159D4260-4F2F-4A78-A0E5-87E948DB8F0F}"/>
              </a:ext>
            </a:extLst>
          </p:cNvPr>
          <p:cNvSpPr>
            <a:spLocks noGrp="1"/>
          </p:cNvSpPr>
          <p:nvPr>
            <p:ph type="sldNum" sz="quarter" idx="3"/>
          </p:nvPr>
        </p:nvSpPr>
        <p:spPr>
          <a:xfrm>
            <a:off x="5683682" y="8459980"/>
            <a:ext cx="717119" cy="228601"/>
          </a:xfrm>
          <a:prstGeom prst="rect">
            <a:avLst/>
          </a:prstGeom>
        </p:spPr>
        <p:txBody>
          <a:bodyPr vert="horz" lIns="0" tIns="0" rIns="0" bIns="0" rtlCol="0" anchor="b"/>
          <a:lstStyle>
            <a:lvl1pPr algn="r">
              <a:defRPr sz="1200"/>
            </a:lvl1pPr>
          </a:lstStyle>
          <a:p>
            <a:fld id="{16BF8E5E-2FD0-4AE6-B0F5-D0C30D1FE04F}" type="slidenum">
              <a:rPr lang="en-US" sz="900" smtClean="0"/>
              <a:t>‹#›</a:t>
            </a:fld>
            <a:endParaRPr lang="en-US" sz="900" dirty="0"/>
          </a:p>
        </p:txBody>
      </p:sp>
    </p:spTree>
    <p:extLst>
      <p:ext uri="{BB962C8B-B14F-4D97-AF65-F5344CB8AC3E}">
        <p14:creationId xmlns:p14="http://schemas.microsoft.com/office/powerpoint/2010/main" val="133649624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guide id="3" orient="horz" pos="288" userDrawn="1">
          <p15:clr>
            <a:srgbClr val="F26B43"/>
          </p15:clr>
        </p15:guide>
        <p15:guide id="4" pos="288" userDrawn="1">
          <p15:clr>
            <a:srgbClr val="F26B43"/>
          </p15:clr>
        </p15:guide>
        <p15:guide id="5" pos="4032" userDrawn="1">
          <p15:clr>
            <a:srgbClr val="F26B43"/>
          </p15:clr>
        </p15:guide>
        <p15:guide id="6" userDrawn="1">
          <p15:clr>
            <a:srgbClr val="F26B43"/>
          </p15:clr>
        </p15:guide>
        <p15:guide id="7" orient="horz" userDrawn="1">
          <p15:clr>
            <a:srgbClr val="F26B43"/>
          </p15:clr>
        </p15:guide>
        <p15:guide id="8" pos="432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85798" y="685800"/>
            <a:ext cx="2743200" cy="228600"/>
          </a:xfrm>
          <a:prstGeom prst="rect">
            <a:avLst/>
          </a:prstGeom>
        </p:spPr>
        <p:txBody>
          <a:bodyPr vert="horz" lIns="0" tIns="0" rIns="0" bIns="0" rtlCol="0"/>
          <a:lstStyle>
            <a:lvl1pPr algn="l">
              <a:defRPr sz="900"/>
            </a:lvl1pPr>
          </a:lstStyle>
          <a:p>
            <a:endParaRPr lang="en-US" dirty="0"/>
          </a:p>
        </p:txBody>
      </p:sp>
      <p:sp>
        <p:nvSpPr>
          <p:cNvPr id="3" name="Date Placeholder 2"/>
          <p:cNvSpPr>
            <a:spLocks noGrp="1"/>
          </p:cNvSpPr>
          <p:nvPr>
            <p:ph type="dt" idx="1"/>
          </p:nvPr>
        </p:nvSpPr>
        <p:spPr>
          <a:xfrm>
            <a:off x="5455085" y="685800"/>
            <a:ext cx="715528" cy="228600"/>
          </a:xfrm>
          <a:prstGeom prst="rect">
            <a:avLst/>
          </a:prstGeom>
        </p:spPr>
        <p:txBody>
          <a:bodyPr vert="horz" lIns="0" tIns="0" rIns="0" bIns="0" rtlCol="0"/>
          <a:lstStyle>
            <a:lvl1pPr algn="r">
              <a:defRPr sz="900"/>
            </a:lvl1pPr>
          </a:lstStyle>
          <a:p>
            <a:fld id="{A6248C5F-AC1F-4F90-B826-F3F4984AE898}" type="datetimeFigureOut">
              <a:rPr lang="en-US" smtClean="0"/>
              <a:pPr/>
              <a:t>4/17/2020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572000"/>
            <a:ext cx="5486400" cy="3429000"/>
          </a:xfrm>
          <a:prstGeom prst="rect">
            <a:avLst/>
          </a:prstGeom>
        </p:spPr>
        <p:txBody>
          <a:bodyPr vert="horz" lIns="0" tIns="0" rIns="0" bIns="0" numCol="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85800" y="8258358"/>
            <a:ext cx="2743200" cy="228600"/>
          </a:xfrm>
          <a:prstGeom prst="rect">
            <a:avLst/>
          </a:prstGeom>
        </p:spPr>
        <p:txBody>
          <a:bodyPr vert="horz" lIns="0" tIns="0" rIns="0" bIns="0" rtlCol="0" anchor="b"/>
          <a:lstStyle>
            <a:lvl1pPr algn="l">
              <a:defRPr sz="900"/>
            </a:lvl1pPr>
          </a:lstStyle>
          <a:p>
            <a:endParaRPr lang="en-US" dirty="0"/>
          </a:p>
        </p:txBody>
      </p:sp>
      <p:sp>
        <p:nvSpPr>
          <p:cNvPr id="7" name="Slide Number Placeholder 6"/>
          <p:cNvSpPr>
            <a:spLocks noGrp="1"/>
          </p:cNvSpPr>
          <p:nvPr>
            <p:ph type="sldNum" sz="quarter" idx="5"/>
          </p:nvPr>
        </p:nvSpPr>
        <p:spPr>
          <a:xfrm>
            <a:off x="5455085" y="8258358"/>
            <a:ext cx="715528" cy="228600"/>
          </a:xfrm>
          <a:prstGeom prst="rect">
            <a:avLst/>
          </a:prstGeom>
        </p:spPr>
        <p:txBody>
          <a:bodyPr vert="horz" lIns="0" tIns="0" rIns="0" bIns="0" rtlCol="0" anchor="b"/>
          <a:lstStyle>
            <a:lvl1pPr algn="r">
              <a:defRPr sz="900"/>
            </a:lvl1pPr>
          </a:lstStyle>
          <a:p>
            <a:fld id="{641B1B2C-1F52-44AB-960F-E6CE3AB6126E}" type="slidenum">
              <a:rPr lang="en-US" smtClean="0"/>
              <a:pPr/>
              <a:t>‹#›</a:t>
            </a:fld>
            <a:endParaRPr lang="en-US" dirty="0"/>
          </a:p>
        </p:txBody>
      </p:sp>
    </p:spTree>
    <p:extLst>
      <p:ext uri="{BB962C8B-B14F-4D97-AF65-F5344CB8AC3E}">
        <p14:creationId xmlns:p14="http://schemas.microsoft.com/office/powerpoint/2010/main" val="1905327184"/>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20000"/>
      </a:lnSpc>
      <a:defRPr sz="1100" kern="1200">
        <a:solidFill>
          <a:schemeClr val="tx1"/>
        </a:solidFill>
        <a:latin typeface="+mn-lt"/>
        <a:ea typeface="+mn-ea"/>
        <a:cs typeface="+mn-cs"/>
      </a:defRPr>
    </a:lvl1pPr>
    <a:lvl2pPr marL="457200" algn="l" defTabSz="914400" rtl="0" eaLnBrk="1" latinLnBrk="0" hangingPunct="1">
      <a:lnSpc>
        <a:spcPct val="120000"/>
      </a:lnSpc>
      <a:defRPr sz="1100" kern="1200">
        <a:solidFill>
          <a:schemeClr val="tx1"/>
        </a:solidFill>
        <a:latin typeface="+mn-lt"/>
        <a:ea typeface="+mn-ea"/>
        <a:cs typeface="+mn-cs"/>
      </a:defRPr>
    </a:lvl2pPr>
    <a:lvl3pPr marL="914400" algn="l" defTabSz="914400" rtl="0" eaLnBrk="1" latinLnBrk="0" hangingPunct="1">
      <a:lnSpc>
        <a:spcPct val="120000"/>
      </a:lnSpc>
      <a:defRPr sz="1100" kern="1200">
        <a:solidFill>
          <a:schemeClr val="tx1"/>
        </a:solidFill>
        <a:latin typeface="+mn-lt"/>
        <a:ea typeface="+mn-ea"/>
        <a:cs typeface="+mn-cs"/>
      </a:defRPr>
    </a:lvl3pPr>
    <a:lvl4pPr marL="1371600" algn="l" defTabSz="914400" rtl="0" eaLnBrk="1" latinLnBrk="0" hangingPunct="1">
      <a:lnSpc>
        <a:spcPct val="120000"/>
      </a:lnSpc>
      <a:defRPr sz="1100" kern="1200">
        <a:solidFill>
          <a:schemeClr val="tx1"/>
        </a:solidFill>
        <a:latin typeface="+mn-lt"/>
        <a:ea typeface="+mn-ea"/>
        <a:cs typeface="+mn-cs"/>
      </a:defRPr>
    </a:lvl4pPr>
    <a:lvl5pPr marL="1828800" algn="l" defTabSz="914400" rtl="0" eaLnBrk="1" latinLnBrk="0" hangingPunct="1">
      <a:lnSpc>
        <a:spcPct val="120000"/>
      </a:lnSpc>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2" pos="2160" userDrawn="1">
          <p15:clr>
            <a:srgbClr val="F26B43"/>
          </p15:clr>
        </p15:guide>
        <p15:guide id="3" orient="horz" pos="432" userDrawn="1">
          <p15:clr>
            <a:srgbClr val="F26B43"/>
          </p15:clr>
        </p15:guide>
        <p15:guide id="4" pos="432" userDrawn="1">
          <p15:clr>
            <a:srgbClr val="F26B43"/>
          </p15:clr>
        </p15:guide>
        <p15:guide id="5" pos="3888" userDrawn="1">
          <p15:clr>
            <a:srgbClr val="F26B43"/>
          </p15:clr>
        </p15:guide>
        <p15:guide id="7" userDrawn="1">
          <p15:clr>
            <a:srgbClr val="F26B43"/>
          </p15:clr>
        </p15:guide>
        <p15:guide id="8" orient="horz" pos="2880" userDrawn="1">
          <p15:clr>
            <a:srgbClr val="F26B43"/>
          </p15:clr>
        </p15:guide>
        <p15:guide id="9" pos="4320" userDrawn="1">
          <p15:clr>
            <a:srgbClr val="F26B43"/>
          </p15:clr>
        </p15:guide>
        <p15:guide id="10" orient="horz"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Patricia will be introduction</a:t>
            </a:r>
          </a:p>
        </p:txBody>
      </p:sp>
      <p:sp>
        <p:nvSpPr>
          <p:cNvPr id="4" name="Slide Number Placeholder 3"/>
          <p:cNvSpPr>
            <a:spLocks noGrp="1"/>
          </p:cNvSpPr>
          <p:nvPr>
            <p:ph type="sldNum" sz="quarter" idx="5"/>
          </p:nvPr>
        </p:nvSpPr>
        <p:spPr/>
        <p:txBody>
          <a:bodyPr/>
          <a:lstStyle/>
          <a:p>
            <a:fld id="{641B1B2C-1F52-44AB-960F-E6CE3AB6126E}" type="slidenum">
              <a:rPr lang="en-US" smtClean="0"/>
              <a:pPr/>
              <a:t>1</a:t>
            </a:fld>
            <a:endParaRPr lang="en-US" dirty="0"/>
          </a:p>
        </p:txBody>
      </p:sp>
    </p:spTree>
    <p:extLst>
      <p:ext uri="{BB962C8B-B14F-4D97-AF65-F5344CB8AC3E}">
        <p14:creationId xmlns:p14="http://schemas.microsoft.com/office/powerpoint/2010/main" val="846209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Carola:</a:t>
            </a:r>
            <a:endParaRPr lang="en-US"/>
          </a:p>
          <a:p>
            <a:r>
              <a:rPr lang="en-US" dirty="0" err="1">
                <a:cs typeface="Calibri"/>
              </a:rPr>
              <a:t>Algunos</a:t>
            </a:r>
            <a:r>
              <a:rPr lang="en-US" dirty="0">
                <a:cs typeface="Calibri"/>
              </a:rPr>
              <a:t> de </a:t>
            </a:r>
            <a:r>
              <a:rPr lang="en-US" dirty="0" err="1">
                <a:cs typeface="Calibri"/>
              </a:rPr>
              <a:t>ustedes</a:t>
            </a:r>
            <a:r>
              <a:rPr lang="en-US" dirty="0">
                <a:cs typeface="Calibri"/>
              </a:rPr>
              <a:t> </a:t>
            </a:r>
            <a:r>
              <a:rPr lang="en-US" dirty="0" err="1">
                <a:cs typeface="Calibri"/>
              </a:rPr>
              <a:t>estan</a:t>
            </a:r>
            <a:r>
              <a:rPr lang="en-US" dirty="0">
                <a:cs typeface="Calibri"/>
              </a:rPr>
              <a:t> </a:t>
            </a:r>
            <a:r>
              <a:rPr lang="en-US" dirty="0" err="1">
                <a:cs typeface="Calibri"/>
              </a:rPr>
              <a:t>trabajando</a:t>
            </a:r>
            <a:r>
              <a:rPr lang="en-US" dirty="0">
                <a:cs typeface="Calibri"/>
              </a:rPr>
              <a:t> con </a:t>
            </a:r>
            <a:r>
              <a:rPr lang="en-US" dirty="0" err="1">
                <a:cs typeface="Calibri"/>
              </a:rPr>
              <a:t>ninos</a:t>
            </a:r>
            <a:r>
              <a:rPr lang="en-US" dirty="0">
                <a:cs typeface="Calibri"/>
              </a:rPr>
              <a:t> en sus </a:t>
            </a:r>
            <a:r>
              <a:rPr lang="en-US" dirty="0" err="1">
                <a:cs typeface="Calibri"/>
              </a:rPr>
              <a:t>hogares</a:t>
            </a:r>
            <a:r>
              <a:rPr lang="en-US" dirty="0">
                <a:cs typeface="Calibri"/>
              </a:rPr>
              <a:t>, o virtual via </a:t>
            </a:r>
            <a:r>
              <a:rPr lang="en-US" dirty="0" err="1">
                <a:cs typeface="Calibri"/>
              </a:rPr>
              <a:t>llamada</a:t>
            </a:r>
            <a:r>
              <a:rPr lang="en-US" dirty="0">
                <a:cs typeface="Calibri"/>
              </a:rPr>
              <a:t> </a:t>
            </a:r>
            <a:endParaRPr lang="en-US"/>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10</a:t>
            </a:fld>
            <a:endParaRPr lang="en-US" dirty="0"/>
          </a:p>
        </p:txBody>
      </p:sp>
    </p:spTree>
    <p:extLst>
      <p:ext uri="{BB962C8B-B14F-4D97-AF65-F5344CB8AC3E}">
        <p14:creationId xmlns:p14="http://schemas.microsoft.com/office/powerpoint/2010/main" val="1651498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ts val="1200"/>
              <a:defRPr/>
            </a:pPr>
            <a:r>
              <a:rPr lang="es-ES" dirty="0">
                <a:cs typeface="Calibri"/>
              </a:rPr>
              <a:t>Carola:</a:t>
            </a:r>
            <a:endParaRPr lang="es-ES" dirty="0"/>
          </a:p>
          <a:p>
            <a:pPr>
              <a:buSzPts val="1200"/>
              <a:defRPr/>
            </a:pPr>
            <a:endParaRPr lang="es-ES" dirty="0">
              <a:cs typeface="Calibri"/>
            </a:endParaRPr>
          </a:p>
          <a:p>
            <a:pPr>
              <a:buSzPts val="1200"/>
              <a:defRPr/>
            </a:pPr>
            <a:r>
              <a:rPr lang="es-ES" dirty="0">
                <a:cs typeface="Calibri"/>
              </a:rPr>
              <a:t>Una de las estrategia </a:t>
            </a:r>
            <a:r>
              <a:rPr lang="es-ES" dirty="0" err="1">
                <a:cs typeface="Calibri"/>
              </a:rPr>
              <a:t>mas</a:t>
            </a:r>
            <a:r>
              <a:rPr lang="es-ES" dirty="0">
                <a:cs typeface="Calibri"/>
              </a:rPr>
              <a:t> simples y productivas es el uso de los gestos al introducir vocabulario nuevos. La palabra GESTO en </a:t>
            </a:r>
            <a:r>
              <a:rPr lang="es-ES" dirty="0" err="1">
                <a:cs typeface="Calibri"/>
              </a:rPr>
              <a:t>si</a:t>
            </a:r>
            <a:r>
              <a:rPr lang="es-ES" dirty="0">
                <a:cs typeface="Calibri"/>
              </a:rPr>
              <a:t>, es una palabra nueva y </a:t>
            </a:r>
            <a:r>
              <a:rPr lang="es-ES" dirty="0" err="1">
                <a:cs typeface="Calibri"/>
              </a:rPr>
              <a:t>tambien</a:t>
            </a:r>
            <a:r>
              <a:rPr lang="es-ES" dirty="0">
                <a:cs typeface="Calibri"/>
              </a:rPr>
              <a:t> sofisticada. Este libro nos ayuda a introducir el concepto del uso de GESTOS para expresarnos. Al compartir el cuento con los </a:t>
            </a:r>
            <a:r>
              <a:rPr lang="es-ES" dirty="0" err="1">
                <a:cs typeface="Calibri"/>
              </a:rPr>
              <a:t>ninos</a:t>
            </a:r>
            <a:r>
              <a:rPr lang="es-ES" dirty="0">
                <a:cs typeface="Calibri"/>
              </a:rPr>
              <a:t> le </a:t>
            </a:r>
            <a:r>
              <a:rPr lang="es-ES" dirty="0" err="1">
                <a:cs typeface="Calibri"/>
              </a:rPr>
              <a:t>podriamos</a:t>
            </a:r>
            <a:r>
              <a:rPr lang="es-ES" dirty="0">
                <a:cs typeface="Calibri"/>
              </a:rPr>
              <a:t> decir aquí vamos a conocer la historia de un </a:t>
            </a:r>
            <a:r>
              <a:rPr lang="es-ES" dirty="0" err="1">
                <a:cs typeface="Calibri"/>
              </a:rPr>
              <a:t>buho</a:t>
            </a:r>
            <a:r>
              <a:rPr lang="es-ES" dirty="0">
                <a:cs typeface="Calibri"/>
              </a:rPr>
              <a:t> que usa gestos para comunicarse mejor y encontrar a su mama.  </a:t>
            </a:r>
          </a:p>
          <a:p>
            <a:pPr>
              <a:buSzPts val="1200"/>
              <a:defRPr/>
            </a:pPr>
            <a:endParaRPr lang="es-ES" dirty="0">
              <a:cs typeface="Calibri"/>
            </a:endParaRPr>
          </a:p>
          <a:p>
            <a:pPr>
              <a:buSzPts val="1200"/>
              <a:defRPr/>
            </a:pPr>
            <a:r>
              <a:rPr lang="es-ES" dirty="0">
                <a:cs typeface="Calibri"/>
              </a:rPr>
              <a:t>Es muy oportuno para invitar a los </a:t>
            </a:r>
            <a:r>
              <a:rPr lang="es-ES" dirty="0" err="1">
                <a:cs typeface="Calibri" panose="020F0502020204030204"/>
              </a:rPr>
              <a:t>ninos</a:t>
            </a:r>
            <a:r>
              <a:rPr lang="es-ES" dirty="0">
                <a:cs typeface="Calibri" panose="020F0502020204030204"/>
              </a:rPr>
              <a:t> para que ellos mismos crean los gestos que van con las palabras nuevas. </a:t>
            </a:r>
          </a:p>
          <a:p>
            <a:pPr>
              <a:buSzPts val="1200"/>
            </a:pPr>
            <a:endParaRPr lang="es-ES" dirty="0">
              <a:cs typeface="Calibri" panose="020F0502020204030204"/>
            </a:endParaRPr>
          </a:p>
          <a:p>
            <a:pPr>
              <a:buSzPts val="1200"/>
            </a:pPr>
            <a:r>
              <a:rPr lang="es-ES" dirty="0">
                <a:cs typeface="Calibri" panose="020F0502020204030204"/>
              </a:rPr>
              <a:t>Como </a:t>
            </a:r>
            <a:r>
              <a:rPr lang="es-ES" dirty="0" err="1">
                <a:cs typeface="Calibri" panose="020F0502020204030204"/>
              </a:rPr>
              <a:t>veran</a:t>
            </a:r>
            <a:r>
              <a:rPr lang="es-ES" dirty="0">
                <a:cs typeface="Calibri" panose="020F0502020204030204"/>
              </a:rPr>
              <a:t> este cuento es muy agradable para los </a:t>
            </a:r>
            <a:r>
              <a:rPr lang="es-ES" dirty="0" err="1">
                <a:cs typeface="Calibri" panose="020F0502020204030204"/>
              </a:rPr>
              <a:t>ninos</a:t>
            </a:r>
            <a:r>
              <a:rPr lang="es-ES" dirty="0">
                <a:cs typeface="Calibri" panose="020F0502020204030204"/>
              </a:rPr>
              <a:t> y bueno para abarcar las palabras que tienen </a:t>
            </a:r>
            <a:r>
              <a:rPr lang="es-ES" dirty="0" err="1">
                <a:cs typeface="Calibri" panose="020F0502020204030204"/>
              </a:rPr>
              <a:t>mjcho</a:t>
            </a:r>
            <a:r>
              <a:rPr lang="es-ES" dirty="0">
                <a:cs typeface="Calibri" panose="020F0502020204030204"/>
              </a:rPr>
              <a:t> sentido hoy, como "Preocuparse".</a:t>
            </a:r>
          </a:p>
          <a:p>
            <a:pPr>
              <a:buSzPts val="1200"/>
            </a:pPr>
            <a:r>
              <a:rPr lang="es-ES" dirty="0">
                <a:cs typeface="Calibri" panose="020F0502020204030204"/>
              </a:rPr>
              <a:t>Aquí vemos en el cuento, el comienzo como se cae el pequeño </a:t>
            </a:r>
            <a:r>
              <a:rPr lang="es-ES" dirty="0" err="1">
                <a:cs typeface="Calibri" panose="020F0502020204030204"/>
              </a:rPr>
              <a:t>buho</a:t>
            </a:r>
            <a:r>
              <a:rPr lang="es-ES" dirty="0">
                <a:cs typeface="Calibri" panose="020F0502020204030204"/>
              </a:rPr>
              <a:t> del nido y luego una ardilla le pregunta si </a:t>
            </a:r>
            <a:r>
              <a:rPr lang="es-ES" dirty="0" err="1">
                <a:cs typeface="Calibri" panose="020F0502020204030204"/>
              </a:rPr>
              <a:t>esta</a:t>
            </a:r>
            <a:r>
              <a:rPr lang="es-ES" dirty="0">
                <a:cs typeface="Calibri" panose="020F0502020204030204"/>
              </a:rPr>
              <a:t> bien y le responde estoy perdido donde </a:t>
            </a:r>
            <a:r>
              <a:rPr lang="es-ES" dirty="0" err="1">
                <a:cs typeface="Calibri" panose="020F0502020204030204"/>
              </a:rPr>
              <a:t>esta</a:t>
            </a:r>
            <a:r>
              <a:rPr lang="es-ES" dirty="0">
                <a:cs typeface="Calibri" panose="020F0502020204030204"/>
              </a:rPr>
              <a:t> mi mama? La ardilla le propone ayudar a encontrar a su mama y le pide que la describa. Ahí es donde el pequeño </a:t>
            </a:r>
            <a:r>
              <a:rPr lang="es-ES" dirty="0" err="1">
                <a:cs typeface="Calibri" panose="020F0502020204030204"/>
              </a:rPr>
              <a:t>buho</a:t>
            </a:r>
            <a:r>
              <a:rPr lang="es-ES" dirty="0">
                <a:cs typeface="Calibri" panose="020F0502020204030204"/>
              </a:rPr>
              <a:t> usa un gesto para demostrar mi mama es muy grande. Gestos como este o </a:t>
            </a:r>
            <a:r>
              <a:rPr lang="es-ES" dirty="0" err="1">
                <a:cs typeface="Calibri" panose="020F0502020204030204"/>
              </a:rPr>
              <a:t>sigueme</a:t>
            </a:r>
            <a:r>
              <a:rPr lang="es-ES" dirty="0">
                <a:cs typeface="Calibri" panose="020F0502020204030204"/>
              </a:rPr>
              <a:t>, o mi mama tiene orejas puntiagudas son ejemplos incluidos en este cuento. Es muy ameno, los </a:t>
            </a:r>
            <a:r>
              <a:rPr lang="es-ES" dirty="0" err="1">
                <a:cs typeface="Calibri" panose="020F0502020204030204"/>
              </a:rPr>
              <a:t>ninos</a:t>
            </a:r>
            <a:r>
              <a:rPr lang="es-ES" dirty="0">
                <a:cs typeface="Calibri" panose="020F0502020204030204"/>
              </a:rPr>
              <a:t> se </a:t>
            </a:r>
            <a:r>
              <a:rPr lang="es-ES" dirty="0" err="1">
                <a:cs typeface="Calibri" panose="020F0502020204030204"/>
              </a:rPr>
              <a:t>rien</a:t>
            </a:r>
            <a:r>
              <a:rPr lang="es-ES" dirty="0">
                <a:cs typeface="Calibri" panose="020F0502020204030204"/>
              </a:rPr>
              <a:t> ya que causa mucha gracia ver que la ardilla encuentra animales muy diferentes. </a:t>
            </a:r>
          </a:p>
          <a:p>
            <a:pPr>
              <a:buSzPts val="1200"/>
            </a:pPr>
            <a:endParaRPr lang="es-ES" dirty="0">
              <a:cs typeface="Calibri" panose="020F0502020204030204"/>
            </a:endParaRPr>
          </a:p>
          <a:p>
            <a:pPr>
              <a:buSzPts val="1200"/>
            </a:pPr>
            <a:r>
              <a:rPr lang="es-ES" dirty="0">
                <a:cs typeface="Calibri" panose="020F0502020204030204"/>
              </a:rPr>
              <a:t>Conversar con los </a:t>
            </a:r>
            <a:r>
              <a:rPr lang="es-ES" dirty="0" err="1">
                <a:cs typeface="Calibri" panose="020F0502020204030204"/>
              </a:rPr>
              <a:t>ninos</a:t>
            </a:r>
            <a:r>
              <a:rPr lang="es-ES" dirty="0">
                <a:cs typeface="Calibri" panose="020F0502020204030204"/>
              </a:rPr>
              <a:t> para ver si alguna vez ellos se sintieron preocupados. A ver, tu Anna, te has sentido preocupada de algo </a:t>
            </a:r>
            <a:r>
              <a:rPr lang="es-ES" dirty="0" err="1">
                <a:cs typeface="Calibri" panose="020F0502020204030204"/>
              </a:rPr>
              <a:t>ultimamente</a:t>
            </a:r>
            <a:r>
              <a:rPr lang="es-ES" dirty="0">
                <a:cs typeface="Calibri" panose="020F0502020204030204"/>
              </a:rPr>
              <a:t>? Y agregar una </a:t>
            </a:r>
            <a:r>
              <a:rPr lang="es-ES" dirty="0" err="1">
                <a:cs typeface="Calibri" panose="020F0502020204030204"/>
              </a:rPr>
              <a:t>solucion</a:t>
            </a:r>
            <a:r>
              <a:rPr lang="es-ES" dirty="0">
                <a:cs typeface="Calibri" panose="020F0502020204030204"/>
              </a:rPr>
              <a:t> </a:t>
            </a:r>
          </a:p>
          <a:p>
            <a:pPr>
              <a:buSzPts val="1200"/>
            </a:pPr>
            <a:endParaRPr lang="es-MX" dirty="0">
              <a:cs typeface="Calibri" panose="020F0502020204030204"/>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11</a:t>
            </a:fld>
            <a:endParaRPr lang="en-US" dirty="0"/>
          </a:p>
        </p:txBody>
      </p:sp>
    </p:spTree>
    <p:extLst>
      <p:ext uri="{BB962C8B-B14F-4D97-AF65-F5344CB8AC3E}">
        <p14:creationId xmlns:p14="http://schemas.microsoft.com/office/powerpoint/2010/main" val="95888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Carola</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12</a:t>
            </a:fld>
            <a:endParaRPr lang="en-US" dirty="0"/>
          </a:p>
        </p:txBody>
      </p:sp>
    </p:spTree>
    <p:extLst>
      <p:ext uri="{BB962C8B-B14F-4D97-AF65-F5344CB8AC3E}">
        <p14:creationId xmlns:p14="http://schemas.microsoft.com/office/powerpoint/2010/main" val="169597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13</a:t>
            </a:fld>
            <a:endParaRPr lang="en-US" dirty="0"/>
          </a:p>
        </p:txBody>
      </p:sp>
    </p:spTree>
    <p:extLst>
      <p:ext uri="{BB962C8B-B14F-4D97-AF65-F5344CB8AC3E}">
        <p14:creationId xmlns:p14="http://schemas.microsoft.com/office/powerpoint/2010/main" val="1695979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Carola</a:t>
            </a:r>
          </a:p>
        </p:txBody>
      </p:sp>
      <p:sp>
        <p:nvSpPr>
          <p:cNvPr id="4" name="Slide Number Placeholder 3"/>
          <p:cNvSpPr>
            <a:spLocks noGrp="1"/>
          </p:cNvSpPr>
          <p:nvPr>
            <p:ph type="sldNum" sz="quarter" idx="5"/>
          </p:nvPr>
        </p:nvSpPr>
        <p:spPr/>
        <p:txBody>
          <a:bodyPr/>
          <a:lstStyle/>
          <a:p>
            <a:fld id="{641B1B2C-1F52-44AB-960F-E6CE3AB6126E}" type="slidenum">
              <a:rPr lang="en-US" smtClean="0"/>
              <a:pPr/>
              <a:t>14</a:t>
            </a:fld>
            <a:endParaRPr lang="en-US" dirty="0"/>
          </a:p>
        </p:txBody>
      </p:sp>
    </p:spTree>
    <p:extLst>
      <p:ext uri="{BB962C8B-B14F-4D97-AF65-F5344CB8AC3E}">
        <p14:creationId xmlns:p14="http://schemas.microsoft.com/office/powerpoint/2010/main" val="1626243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1B110B"/>
              </a:buClr>
              <a:buSzPts val="1200"/>
            </a:pPr>
            <a:r>
              <a:rPr lang="es-MX" dirty="0">
                <a:solidFill>
                  <a:srgbClr val="1B110B"/>
                </a:solidFill>
                <a:latin typeface="Calibri"/>
                <a:ea typeface="Calibri"/>
                <a:cs typeface="Calibri"/>
              </a:rPr>
              <a:t>Carola:</a:t>
            </a:r>
            <a:endParaRPr lang="es-MX" dirty="0">
              <a:solidFill>
                <a:srgbClr val="1B110B"/>
              </a:solidFill>
              <a:latin typeface="Calibri"/>
              <a:ea typeface="Calibri"/>
              <a:cs typeface="Calibri"/>
              <a:sym typeface="Calibri"/>
            </a:endParaRPr>
          </a:p>
          <a:p>
            <a:r>
              <a:rPr lang="es-MX" dirty="0">
                <a:solidFill>
                  <a:srgbClr val="1B110B"/>
                </a:solidFill>
                <a:cs typeface="Calibri"/>
              </a:rPr>
              <a:t>Hay muchos otros cuentos que seguramente tienen disponibles que tiene una historia agradable positiva y que trae </a:t>
            </a:r>
            <a:r>
              <a:rPr lang="es-MX" dirty="0" err="1">
                <a:solidFill>
                  <a:srgbClr val="1B110B"/>
                </a:solidFill>
                <a:cs typeface="Calibri"/>
              </a:rPr>
              <a:t>alegria</a:t>
            </a:r>
            <a:r>
              <a:rPr lang="es-MX" dirty="0">
                <a:solidFill>
                  <a:srgbClr val="1B110B"/>
                </a:solidFill>
                <a:cs typeface="Calibri"/>
              </a:rPr>
              <a:t>. En estos momentos </a:t>
            </a:r>
            <a:r>
              <a:rPr lang="es-MX" dirty="0" err="1">
                <a:solidFill>
                  <a:srgbClr val="1B110B"/>
                </a:solidFill>
                <a:cs typeface="Calibri"/>
              </a:rPr>
              <a:t>criticos</a:t>
            </a:r>
            <a:r>
              <a:rPr lang="es-MX" dirty="0">
                <a:solidFill>
                  <a:srgbClr val="1B110B"/>
                </a:solidFill>
                <a:cs typeface="Calibri"/>
              </a:rPr>
              <a:t>, estos cuentos son muy oportunos. Por ejemplo el cuento de Mariposa </a:t>
            </a:r>
            <a:r>
              <a:rPr lang="es-MX" dirty="0" err="1">
                <a:solidFill>
                  <a:srgbClr val="1B110B"/>
                </a:solidFill>
                <a:cs typeface="Calibri"/>
              </a:rPr>
              <a:t>Mariposa</a:t>
            </a:r>
            <a:r>
              <a:rPr lang="es-MX" dirty="0">
                <a:solidFill>
                  <a:srgbClr val="1B110B"/>
                </a:solidFill>
                <a:cs typeface="Calibri"/>
              </a:rPr>
              <a:t> donde la </a:t>
            </a:r>
            <a:r>
              <a:rPr lang="es-MX" dirty="0" err="1">
                <a:solidFill>
                  <a:srgbClr val="1B110B"/>
                </a:solidFill>
                <a:cs typeface="Calibri"/>
              </a:rPr>
              <a:t>nina</a:t>
            </a:r>
            <a:r>
              <a:rPr lang="es-MX" dirty="0">
                <a:solidFill>
                  <a:srgbClr val="1B110B"/>
                </a:solidFill>
                <a:cs typeface="Calibri"/>
              </a:rPr>
              <a:t> Lucia en el </a:t>
            </a:r>
            <a:r>
              <a:rPr lang="es-MX" dirty="0" err="1">
                <a:solidFill>
                  <a:srgbClr val="1B110B"/>
                </a:solidFill>
                <a:cs typeface="Calibri"/>
              </a:rPr>
              <a:t>jardin</a:t>
            </a:r>
            <a:r>
              <a:rPr lang="es-MX" dirty="0">
                <a:solidFill>
                  <a:srgbClr val="1B110B"/>
                </a:solidFill>
                <a:cs typeface="Calibri"/>
              </a:rPr>
              <a:t> encuentra una hermosa mariposa y juega y se </a:t>
            </a:r>
            <a:r>
              <a:rPr lang="es-MX" dirty="0" err="1">
                <a:solidFill>
                  <a:srgbClr val="1B110B"/>
                </a:solidFill>
                <a:cs typeface="Calibri"/>
              </a:rPr>
              <a:t>diivierte</a:t>
            </a:r>
            <a:r>
              <a:rPr lang="es-MX" dirty="0">
                <a:solidFill>
                  <a:srgbClr val="1B110B"/>
                </a:solidFill>
                <a:cs typeface="Calibri"/>
              </a:rPr>
              <a:t>  con ella hasta que no la ve </a:t>
            </a:r>
            <a:r>
              <a:rPr lang="es-MX" dirty="0" err="1">
                <a:solidFill>
                  <a:srgbClr val="1B110B"/>
                </a:solidFill>
                <a:cs typeface="Calibri"/>
              </a:rPr>
              <a:t>mas</a:t>
            </a:r>
            <a:r>
              <a:rPr lang="es-MX" dirty="0">
                <a:solidFill>
                  <a:srgbClr val="1B110B"/>
                </a:solidFill>
                <a:cs typeface="Calibri"/>
              </a:rPr>
              <a:t>. La busca y al mirar </a:t>
            </a:r>
            <a:r>
              <a:rPr lang="es-MX" dirty="0" err="1">
                <a:solidFill>
                  <a:srgbClr val="1B110B"/>
                </a:solidFill>
                <a:cs typeface="Calibri"/>
              </a:rPr>
              <a:t>alrdedor</a:t>
            </a:r>
            <a:r>
              <a:rPr lang="es-MX" dirty="0">
                <a:solidFill>
                  <a:srgbClr val="1B110B"/>
                </a:solidFill>
                <a:cs typeface="Calibri"/>
              </a:rPr>
              <a:t> descubre muchos otros animales e insectos que </a:t>
            </a:r>
            <a:r>
              <a:rPr lang="es-MX" dirty="0" err="1">
                <a:solidFill>
                  <a:srgbClr val="1B110B"/>
                </a:solidFill>
                <a:cs typeface="Calibri"/>
              </a:rPr>
              <a:t>estan</a:t>
            </a:r>
            <a:r>
              <a:rPr lang="es-MX" dirty="0">
                <a:solidFill>
                  <a:srgbClr val="1B110B"/>
                </a:solidFill>
                <a:cs typeface="Calibri"/>
              </a:rPr>
              <a:t> ocupados haciendo cosas interesantes y </a:t>
            </a:r>
            <a:r>
              <a:rPr lang="es-MX" dirty="0" err="1">
                <a:solidFill>
                  <a:srgbClr val="1B110B"/>
                </a:solidFill>
                <a:cs typeface="Calibri"/>
              </a:rPr>
              <a:t>dandonos</a:t>
            </a:r>
            <a:r>
              <a:rPr lang="es-MX" dirty="0">
                <a:solidFill>
                  <a:srgbClr val="1B110B"/>
                </a:solidFill>
                <a:cs typeface="Calibri"/>
              </a:rPr>
              <a:t> la oportunidad de ensenar otras palabras nuevas. Al final, el final feliz, donde Lucia vuelve a encontrar a la bella mariposa </a:t>
            </a:r>
            <a:r>
              <a:rPr lang="es-MX" dirty="0" err="1">
                <a:solidFill>
                  <a:srgbClr val="1B110B"/>
                </a:solidFill>
                <a:cs typeface="Calibri"/>
              </a:rPr>
              <a:t>sintiendose</a:t>
            </a:r>
            <a:r>
              <a:rPr lang="es-MX" dirty="0">
                <a:solidFill>
                  <a:srgbClr val="1B110B"/>
                </a:solidFill>
                <a:cs typeface="Calibri"/>
              </a:rPr>
              <a:t> feliz y muy agradecida. Esto nos da otra oportunidad para conectar el vocabulario ya aprendido y usarlo de vuelta para dar </a:t>
            </a:r>
            <a:r>
              <a:rPr lang="es-MX" dirty="0" err="1">
                <a:solidFill>
                  <a:srgbClr val="1B110B"/>
                </a:solidFill>
                <a:cs typeface="Calibri"/>
              </a:rPr>
              <a:t>mas</a:t>
            </a:r>
            <a:r>
              <a:rPr lang="es-MX" dirty="0">
                <a:solidFill>
                  <a:srgbClr val="1B110B"/>
                </a:solidFill>
                <a:cs typeface="Calibri"/>
              </a:rPr>
              <a:t> razones de repetir</a:t>
            </a:r>
            <a:endParaRPr lang="es-US" dirty="0" err="1"/>
          </a:p>
          <a:p>
            <a:pPr marL="285750" indent="-285750">
              <a:lnSpc>
                <a:spcPct val="100000"/>
              </a:lnSpc>
              <a:spcBef>
                <a:spcPts val="1800"/>
              </a:spcBef>
              <a:buFont typeface="Arial"/>
              <a:buChar char="•"/>
            </a:pPr>
            <a:endParaRPr lang="es-US" dirty="0"/>
          </a:p>
          <a:p>
            <a:pPr>
              <a:lnSpc>
                <a:spcPct val="100000"/>
              </a:lnSpc>
            </a:pPr>
            <a:endParaRPr lang="es-E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15</a:t>
            </a:fld>
            <a:endParaRPr lang="en-US" dirty="0"/>
          </a:p>
        </p:txBody>
      </p:sp>
    </p:spTree>
    <p:extLst>
      <p:ext uri="{BB962C8B-B14F-4D97-AF65-F5344CB8AC3E}">
        <p14:creationId xmlns:p14="http://schemas.microsoft.com/office/powerpoint/2010/main" val="1588580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100" b="0" i="0" kern="1200" dirty="0">
                <a:solidFill>
                  <a:schemeClr val="tx1"/>
                </a:solidFill>
                <a:effectLst/>
                <a:latin typeface="+mn-lt"/>
                <a:ea typeface="+mn-ea"/>
                <a:cs typeface="+mn-cs"/>
              </a:rPr>
              <a:t>Estos son recursos que vamos a compartir con ustedes después de este seminario web y los pueden utilizar en sus programas.  </a:t>
            </a:r>
            <a:endParaRPr lang="es-MX"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16</a:t>
            </a:fld>
            <a:endParaRPr lang="en-US" dirty="0"/>
          </a:p>
        </p:txBody>
      </p:sp>
    </p:spTree>
    <p:extLst>
      <p:ext uri="{BB962C8B-B14F-4D97-AF65-F5344CB8AC3E}">
        <p14:creationId xmlns:p14="http://schemas.microsoft.com/office/powerpoint/2010/main" val="4075524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Patricia</a:t>
            </a:r>
          </a:p>
        </p:txBody>
      </p:sp>
      <p:sp>
        <p:nvSpPr>
          <p:cNvPr id="4" name="Slide Number Placeholder 3"/>
          <p:cNvSpPr>
            <a:spLocks noGrp="1"/>
          </p:cNvSpPr>
          <p:nvPr>
            <p:ph type="sldNum" sz="quarter" idx="5"/>
          </p:nvPr>
        </p:nvSpPr>
        <p:spPr/>
        <p:txBody>
          <a:bodyPr/>
          <a:lstStyle/>
          <a:p>
            <a:fld id="{641B1B2C-1F52-44AB-960F-E6CE3AB6126E}" type="slidenum">
              <a:rPr lang="en-US" smtClean="0"/>
              <a:pPr/>
              <a:t>17</a:t>
            </a:fld>
            <a:endParaRPr lang="en-US" dirty="0"/>
          </a:p>
        </p:txBody>
      </p:sp>
    </p:spTree>
    <p:extLst>
      <p:ext uri="{BB962C8B-B14F-4D97-AF65-F5344CB8AC3E}">
        <p14:creationId xmlns:p14="http://schemas.microsoft.com/office/powerpoint/2010/main" val="3586487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1800"/>
              </a:spcBef>
              <a:buFont typeface="Arial"/>
              <a:buChar char="•"/>
            </a:pPr>
            <a:r>
              <a:rPr lang="es-US" dirty="0">
                <a:cs typeface="Calibri"/>
              </a:rPr>
              <a:t>Carola</a:t>
            </a:r>
          </a:p>
        </p:txBody>
      </p:sp>
      <p:sp>
        <p:nvSpPr>
          <p:cNvPr id="4" name="Slide Number Placeholder 3"/>
          <p:cNvSpPr>
            <a:spLocks noGrp="1"/>
          </p:cNvSpPr>
          <p:nvPr>
            <p:ph type="sldNum" sz="quarter" idx="5"/>
          </p:nvPr>
        </p:nvSpPr>
        <p:spPr/>
        <p:txBody>
          <a:bodyPr/>
          <a:lstStyle/>
          <a:p>
            <a:fld id="{641B1B2C-1F52-44AB-960F-E6CE3AB6126E}" type="slidenum">
              <a:rPr lang="en-US" smtClean="0"/>
              <a:pPr/>
              <a:t>18</a:t>
            </a:fld>
            <a:endParaRPr lang="en-US" dirty="0"/>
          </a:p>
        </p:txBody>
      </p:sp>
    </p:spTree>
    <p:extLst>
      <p:ext uri="{BB962C8B-B14F-4D97-AF65-F5344CB8AC3E}">
        <p14:creationId xmlns:p14="http://schemas.microsoft.com/office/powerpoint/2010/main" val="181064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Anna and Carola</a:t>
            </a:r>
          </a:p>
        </p:txBody>
      </p:sp>
      <p:sp>
        <p:nvSpPr>
          <p:cNvPr id="4" name="Slide Number Placeholder 3"/>
          <p:cNvSpPr>
            <a:spLocks noGrp="1"/>
          </p:cNvSpPr>
          <p:nvPr>
            <p:ph type="sldNum" sz="quarter" idx="5"/>
          </p:nvPr>
        </p:nvSpPr>
        <p:spPr/>
        <p:txBody>
          <a:bodyPr/>
          <a:lstStyle/>
          <a:p>
            <a:fld id="{641B1B2C-1F52-44AB-960F-E6CE3AB6126E}" type="slidenum">
              <a:rPr lang="en-US" smtClean="0"/>
              <a:pPr/>
              <a:t>19</a:t>
            </a:fld>
            <a:endParaRPr lang="en-US" dirty="0"/>
          </a:p>
        </p:txBody>
      </p:sp>
    </p:spTree>
    <p:extLst>
      <p:ext uri="{BB962C8B-B14F-4D97-AF65-F5344CB8AC3E}">
        <p14:creationId xmlns:p14="http://schemas.microsoft.com/office/powerpoint/2010/main" val="54328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Carola</a:t>
            </a:r>
            <a:endParaRPr lang="en-US" dirty="0"/>
          </a:p>
          <a:p>
            <a:endParaRPr lang="es-ES" dirty="0"/>
          </a:p>
          <a:p>
            <a:pPr rtl="0" fontAlgn="base"/>
            <a:r>
              <a:rPr lang="es-MX" sz="1100" b="0" i="0" kern="1200" dirty="0">
                <a:solidFill>
                  <a:schemeClr val="tx1"/>
                </a:solidFill>
                <a:effectLst/>
                <a:latin typeface="+mn-lt"/>
                <a:ea typeface="+mn-ea"/>
                <a:cs typeface="+mn-cs"/>
              </a:rPr>
              <a:t>2) Gracias a Patricia Lozano por invitarnos hoy, por su liderazgo exitoso en el apoyo a niños y familias </a:t>
            </a:r>
            <a:r>
              <a:rPr lang="es-MX" sz="1100" b="0" i="0" kern="1200" dirty="0" err="1">
                <a:solidFill>
                  <a:schemeClr val="tx1"/>
                </a:solidFill>
                <a:effectLst/>
                <a:latin typeface="+mn-lt"/>
                <a:ea typeface="+mn-ea"/>
                <a:cs typeface="+mn-cs"/>
              </a:rPr>
              <a:t>superdiversas</a:t>
            </a:r>
            <a:r>
              <a:rPr lang="es-MX" sz="1100" b="0" i="0" kern="1200" dirty="0">
                <a:solidFill>
                  <a:schemeClr val="tx1"/>
                </a:solidFill>
                <a:effectLst/>
                <a:latin typeface="+mn-lt"/>
                <a:ea typeface="+mn-ea"/>
                <a:cs typeface="+mn-cs"/>
              </a:rPr>
              <a:t>. Estamos muy impresionados y agradecidos por su constante apoyo y logros en el campo del bilingüismo en edad temprana donde hay más ventajas para desarrollar mentes bilingües. </a:t>
            </a:r>
          </a:p>
          <a:p>
            <a:pPr rtl="0" fontAlgn="base"/>
            <a:r>
              <a:rPr lang="es-MX" sz="1100" b="0" i="0" kern="1200" dirty="0">
                <a:solidFill>
                  <a:schemeClr val="tx1"/>
                </a:solidFill>
                <a:effectLst/>
                <a:latin typeface="+mn-lt"/>
                <a:ea typeface="+mn-ea"/>
                <a:cs typeface="+mn-cs"/>
              </a:rPr>
              <a:t>Ella lo tiene en la sangre, siempre abogando por los derechos de los niños, sus familias y los maestros de la educación inicial.  </a:t>
            </a:r>
          </a:p>
        </p:txBody>
      </p:sp>
      <p:sp>
        <p:nvSpPr>
          <p:cNvPr id="4" name="Slide Number Placeholder 3"/>
          <p:cNvSpPr>
            <a:spLocks noGrp="1"/>
          </p:cNvSpPr>
          <p:nvPr>
            <p:ph type="sldNum" sz="quarter" idx="5"/>
          </p:nvPr>
        </p:nvSpPr>
        <p:spPr/>
        <p:txBody>
          <a:bodyPr/>
          <a:lstStyle/>
          <a:p>
            <a:fld id="{641B1B2C-1F52-44AB-960F-E6CE3AB6126E}" type="slidenum">
              <a:rPr lang="en-US" smtClean="0"/>
              <a:pPr/>
              <a:t>2</a:t>
            </a:fld>
            <a:endParaRPr lang="en-US" dirty="0"/>
          </a:p>
        </p:txBody>
      </p:sp>
    </p:spTree>
    <p:extLst>
      <p:ext uri="{BB962C8B-B14F-4D97-AF65-F5344CB8AC3E}">
        <p14:creationId xmlns:p14="http://schemas.microsoft.com/office/powerpoint/2010/main" val="1199420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t>Carola- </a:t>
            </a:r>
          </a:p>
          <a:p>
            <a:pPr rtl="0" fontAlgn="base"/>
            <a:r>
              <a:rPr lang="es-MX" sz="1100" b="0" i="0" kern="1200" dirty="0">
                <a:solidFill>
                  <a:schemeClr val="tx1"/>
                </a:solidFill>
                <a:effectLst/>
                <a:latin typeface="+mn-lt"/>
                <a:ea typeface="+mn-ea"/>
                <a:cs typeface="+mn-cs"/>
              </a:rPr>
              <a:t>3) Las estrategias y prácticas de POLL fueron desarrolladas por expertos en DLL conocidos a nivel nacional, la Dra. Linda Espinosa, la Dra. Carola Oliva-Olson, </a:t>
            </a:r>
            <a:r>
              <a:rPr lang="es-MX" sz="1100" b="0" i="0" kern="1200" dirty="0" err="1">
                <a:solidFill>
                  <a:schemeClr val="tx1"/>
                </a:solidFill>
                <a:effectLst/>
                <a:latin typeface="+mn-lt"/>
                <a:ea typeface="+mn-ea"/>
                <a:cs typeface="+mn-cs"/>
              </a:rPr>
              <a:t>Whit</a:t>
            </a:r>
            <a:r>
              <a:rPr lang="es-MX" sz="1100" b="0" i="0" kern="1200" dirty="0">
                <a:solidFill>
                  <a:schemeClr val="tx1"/>
                </a:solidFill>
                <a:effectLst/>
                <a:latin typeface="+mn-lt"/>
                <a:ea typeface="+mn-ea"/>
                <a:cs typeface="+mn-cs"/>
              </a:rPr>
              <a:t> </a:t>
            </a:r>
            <a:r>
              <a:rPr lang="es-MX" sz="1100" b="0" i="0" kern="1200" dirty="0" err="1">
                <a:solidFill>
                  <a:schemeClr val="tx1"/>
                </a:solidFill>
                <a:effectLst/>
                <a:latin typeface="+mn-lt"/>
                <a:ea typeface="+mn-ea"/>
                <a:cs typeface="+mn-cs"/>
              </a:rPr>
              <a:t>Hayslip</a:t>
            </a:r>
            <a:r>
              <a:rPr lang="es-MX" sz="1100" b="0" i="0" kern="1200" dirty="0">
                <a:solidFill>
                  <a:schemeClr val="tx1"/>
                </a:solidFill>
                <a:effectLst/>
                <a:latin typeface="+mn-lt"/>
                <a:ea typeface="+mn-ea"/>
                <a:cs typeface="+mn-cs"/>
              </a:rPr>
              <a:t> y Elizabeth </a:t>
            </a:r>
            <a:r>
              <a:rPr lang="es-MX" sz="1100" b="0" i="0" kern="1200" dirty="0" err="1">
                <a:solidFill>
                  <a:schemeClr val="tx1"/>
                </a:solidFill>
                <a:effectLst/>
                <a:latin typeface="+mn-lt"/>
                <a:ea typeface="+mn-ea"/>
                <a:cs typeface="+mn-cs"/>
              </a:rPr>
              <a:t>Magruder</a:t>
            </a:r>
            <a:r>
              <a:rPr lang="es-MX" sz="1100" b="0" i="0" kern="1200" dirty="0">
                <a:solidFill>
                  <a:schemeClr val="tx1"/>
                </a:solidFill>
                <a:effectLst/>
                <a:latin typeface="+mn-lt"/>
                <a:ea typeface="+mn-ea"/>
                <a:cs typeface="+mn-cs"/>
              </a:rPr>
              <a:t>. Estas estrategias POLL son estrategias prácticas y comprobadas para enseñar a niños que están aprendiendo en más de un idioma. </a:t>
            </a:r>
          </a:p>
          <a:p>
            <a:pPr rtl="0" fontAlgn="base"/>
            <a:r>
              <a:rPr lang="es-MX" sz="1100" b="0" i="0" kern="1200" dirty="0">
                <a:solidFill>
                  <a:schemeClr val="tx1"/>
                </a:solidFill>
                <a:effectLst/>
                <a:latin typeface="+mn-lt"/>
                <a:ea typeface="+mn-ea"/>
                <a:cs typeface="+mn-cs"/>
              </a:rPr>
              <a:t> </a:t>
            </a:r>
          </a:p>
          <a:p>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3</a:t>
            </a:fld>
            <a:endParaRPr lang="en-US" dirty="0"/>
          </a:p>
        </p:txBody>
      </p:sp>
    </p:spTree>
    <p:extLst>
      <p:ext uri="{BB962C8B-B14F-4D97-AF65-F5344CB8AC3E}">
        <p14:creationId xmlns:p14="http://schemas.microsoft.com/office/powerpoint/2010/main" val="1747722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Carola-</a:t>
            </a:r>
          </a:p>
          <a:p>
            <a:r>
              <a:rPr lang="es-MX" sz="1100" b="0" i="0" kern="1200" dirty="0">
                <a:solidFill>
                  <a:schemeClr val="tx1"/>
                </a:solidFill>
                <a:effectLst/>
                <a:latin typeface="+mn-lt"/>
                <a:ea typeface="+mn-ea"/>
                <a:cs typeface="+mn-cs"/>
              </a:rPr>
              <a:t>4) Aquí ven los componentes de POLL que llevarían mucho tiempo para describir. Al fin de este seminario, les compartiremos información para que puedan leer más sobre el método y cada una de las estrategias que tienen como meta final promover el desarrollo del lenguaje en español y en inglés para tener una base sólida y robusta. Sabemos que esta base es necesaria para el futuro académico y social de todos los niños. Hoy en vez de hablar de cada una de esas estrategias, vamos a enfocarnos en compartir con ustedes 3 sugerencias para enfatizar el desarrollo del vocabulario</a:t>
            </a:r>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4</a:t>
            </a:fld>
            <a:endParaRPr lang="en-US" dirty="0"/>
          </a:p>
        </p:txBody>
      </p:sp>
    </p:spTree>
    <p:extLst>
      <p:ext uri="{BB962C8B-B14F-4D97-AF65-F5344CB8AC3E}">
        <p14:creationId xmlns:p14="http://schemas.microsoft.com/office/powerpoint/2010/main" val="382096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Anna-</a:t>
            </a:r>
          </a:p>
          <a:p>
            <a:pPr rtl="0" fontAlgn="base"/>
            <a:r>
              <a:rPr lang="es-MX" sz="1100" b="0" i="0" kern="1200" dirty="0">
                <a:solidFill>
                  <a:schemeClr val="tx1"/>
                </a:solidFill>
                <a:effectLst/>
                <a:latin typeface="+mn-lt"/>
                <a:ea typeface="+mn-ea"/>
                <a:cs typeface="+mn-cs"/>
              </a:rPr>
              <a:t> Estos corazones son como nuestros niños, todos son diferentes ninguno es igual. Los niños son muy diversos incluyendo en los idiomas que hablan en sus familias y las practicas e intereses culturales. </a:t>
            </a:r>
          </a:p>
          <a:p>
            <a:pPr rtl="0" fontAlgn="base"/>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Hoy en día, nuestras familias más' que nunca necesitan el apoyo emocional para promover salud y bienestar. La crisis del virus ha causado mucha ansiedad, preocupación y estrés en los niños, sus familias y los educadores. Muchos de ustedes están ahora mismo atendiendo a los niños de los trabajadores esenciales, o otros de ustedes están en sus hogares tratando de buscar maneras efectivas y entretenidas para conectarse con sus niños a través del internet.  </a:t>
            </a:r>
          </a:p>
          <a:p>
            <a:pPr rtl="0" fontAlgn="base"/>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Hoy vamos a presentar 3 sugerencias para ensenar vocabulario nuevo y al mismo tiempo apoyar la salud emocional de los niños, de las familias, de nosotros mismos</a:t>
            </a:r>
          </a:p>
          <a:p>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5</a:t>
            </a:fld>
            <a:endParaRPr lang="en-US" dirty="0"/>
          </a:p>
        </p:txBody>
      </p:sp>
    </p:spTree>
    <p:extLst>
      <p:ext uri="{BB962C8B-B14F-4D97-AF65-F5344CB8AC3E}">
        <p14:creationId xmlns:p14="http://schemas.microsoft.com/office/powerpoint/2010/main" val="2884717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Anna-</a:t>
            </a:r>
          </a:p>
          <a:p>
            <a:r>
              <a:rPr lang="es-MX" sz="1100" b="0" i="0" kern="1200" dirty="0">
                <a:solidFill>
                  <a:schemeClr val="tx1"/>
                </a:solidFill>
                <a:effectLst/>
                <a:latin typeface="+mn-lt"/>
                <a:ea typeface="+mn-ea"/>
                <a:cs typeface="+mn-cs"/>
              </a:rPr>
              <a:t>Una forma de comenzar a apoyar a los niños en esta situación es ensenado vocabulario para expresar los sentimientos y emociones. Es importante no quedarse con palabras básicas sino extender el vocabulario continuamente con palabras nuevas, complejas y hasta sofisticadas. </a:t>
            </a:r>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6</a:t>
            </a:fld>
            <a:endParaRPr lang="en-US" dirty="0"/>
          </a:p>
        </p:txBody>
      </p:sp>
    </p:spTree>
    <p:extLst>
      <p:ext uri="{BB962C8B-B14F-4D97-AF65-F5344CB8AC3E}">
        <p14:creationId xmlns:p14="http://schemas.microsoft.com/office/powerpoint/2010/main" val="142983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cs typeface="Calibri"/>
              </a:rPr>
              <a:t>Anna-</a:t>
            </a:r>
          </a:p>
          <a:p>
            <a:pPr rtl="0" fontAlgn="base"/>
            <a:r>
              <a:rPr lang="es-MX" sz="1100" b="0" i="0" kern="1200" dirty="0">
                <a:solidFill>
                  <a:schemeClr val="tx1"/>
                </a:solidFill>
                <a:effectLst/>
                <a:latin typeface="+mn-lt"/>
                <a:ea typeface="+mn-ea"/>
                <a:cs typeface="+mn-cs"/>
              </a:rPr>
              <a:t>Muestre la pantalla mientras presento el libro y el vocabulario (1 minuto), luego la cámara puede enfocarse en Anna mientras lee los libros durante unos 10 minutos) </a:t>
            </a:r>
          </a:p>
          <a:p>
            <a:pPr rtl="0" fontAlgn="base"/>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Ustedes al conectar con sus niños, pueden utilizar libros que tratan de los sentimientos y emociones como este cuento que se llama “Así me siento yo”. Este libro está disponible en ingles también. Podemos resaltar que todos tenemos emociones y sentimientos y que estos pueden cambiar rápidamente.   No siempre es necesario leer el cuento completo, sino elegir anteriormente que paginas quieren mostrar y leer. Este cuento se enfoca en algunas emociones de una niña y he elegido algunas páginas para mostrarles.   </a:t>
            </a:r>
          </a:p>
          <a:p>
            <a:pPr rtl="0" fontAlgn="base"/>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En este cuento decidí enfocarme en el sentimiento de estar </a:t>
            </a:r>
            <a:r>
              <a:rPr lang="es-MX" sz="1100" b="1" i="0" kern="1200" dirty="0">
                <a:solidFill>
                  <a:schemeClr val="tx1"/>
                </a:solidFill>
                <a:effectLst/>
                <a:latin typeface="+mn-lt"/>
                <a:ea typeface="+mn-ea"/>
                <a:cs typeface="+mn-cs"/>
              </a:rPr>
              <a:t>“Desilusionado o Desilusionada</a:t>
            </a:r>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Me imagino que ustedes se preguntaran si no es una palabra demasiado compleja. Pero al ser una palabra larguísima, eso lo hace más interesante todavía “</a:t>
            </a:r>
            <a:r>
              <a:rPr lang="es-MX" sz="1100" b="1" i="0" kern="1200" dirty="0">
                <a:solidFill>
                  <a:schemeClr val="tx1"/>
                </a:solidFill>
                <a:effectLst/>
                <a:latin typeface="+mn-lt"/>
                <a:ea typeface="+mn-ea"/>
                <a:cs typeface="+mn-cs"/>
              </a:rPr>
              <a:t>“Desilusionado o Desilusionada.</a:t>
            </a:r>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Recordemos que los niños prescolares necesitan escuchar y utilizar muchas palabras nuevas, complejas y sofisticadas.  </a:t>
            </a:r>
          </a:p>
          <a:p>
            <a:pPr rtl="0" fontAlgn="base"/>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Cuando presentamos una palabra nueva siempre damos una definición y un ejemplo.  </a:t>
            </a:r>
          </a:p>
          <a:p>
            <a:pPr rtl="0" fontAlgn="base"/>
            <a:r>
              <a:rPr lang="es-MX" sz="1100" b="0" i="0" kern="1200" dirty="0">
                <a:solidFill>
                  <a:schemeClr val="tx1"/>
                </a:solidFill>
                <a:effectLst/>
                <a:latin typeface="+mn-lt"/>
                <a:ea typeface="+mn-ea"/>
                <a:cs typeface="+mn-cs"/>
              </a:rPr>
              <a:t>En este caso podría decir a los niños, Estar </a:t>
            </a:r>
            <a:r>
              <a:rPr lang="es-MX" sz="1100" b="1" i="0" kern="1200" dirty="0">
                <a:solidFill>
                  <a:schemeClr val="tx1"/>
                </a:solidFill>
                <a:effectLst/>
                <a:latin typeface="+mn-lt"/>
                <a:ea typeface="+mn-ea"/>
                <a:cs typeface="+mn-cs"/>
              </a:rPr>
              <a:t>desilusionado</a:t>
            </a:r>
            <a:r>
              <a:rPr lang="es-MX" sz="1100" b="0" i="0" kern="1200" dirty="0">
                <a:solidFill>
                  <a:schemeClr val="tx1"/>
                </a:solidFill>
                <a:effectLst/>
                <a:latin typeface="+mn-lt"/>
                <a:ea typeface="+mn-ea"/>
                <a:cs typeface="+mn-cs"/>
              </a:rPr>
              <a:t> quiere decir, o significa que uno deseaba algo y de repente no pudo pasar.  Por ejemplo, yo mi sentí desilusionada cuando mi hermana a último momento no pudo asistir a la cena de mi cumpleaños.  </a:t>
            </a:r>
          </a:p>
          <a:p>
            <a:pPr rtl="0" fontAlgn="base"/>
            <a:r>
              <a:rPr lang="es-MX" sz="1100" b="0" i="0" kern="1200" dirty="0">
                <a:solidFill>
                  <a:schemeClr val="tx1"/>
                </a:solidFill>
                <a:effectLst/>
                <a:latin typeface="+mn-lt"/>
                <a:ea typeface="+mn-ea"/>
                <a:cs typeface="+mn-cs"/>
              </a:rPr>
              <a:t>Anna: ¿Carola cómo te sientes tu hoy? </a:t>
            </a:r>
          </a:p>
          <a:p>
            <a:pPr rtl="0" fontAlgn="base"/>
            <a:r>
              <a:rPr lang="es-MX" sz="1100" b="0" i="0" kern="1200" dirty="0">
                <a:solidFill>
                  <a:schemeClr val="tx1"/>
                </a:solidFill>
                <a:effectLst/>
                <a:latin typeface="+mn-lt"/>
                <a:ea typeface="+mn-ea"/>
                <a:cs typeface="+mn-cs"/>
              </a:rPr>
              <a:t>Carola: Yo me siento muy desilusionada que no puedo ir a la escuela hoy </a:t>
            </a:r>
          </a:p>
          <a:p>
            <a:pPr rtl="0" fontAlgn="base"/>
            <a:r>
              <a:rPr lang="es-MX" sz="1100" b="0" i="0" kern="1200" dirty="0">
                <a:solidFill>
                  <a:schemeClr val="tx1"/>
                </a:solidFill>
                <a:effectLst/>
                <a:latin typeface="+mn-lt"/>
                <a:ea typeface="+mn-ea"/>
                <a:cs typeface="+mn-cs"/>
              </a:rPr>
              <a:t>   </a:t>
            </a:r>
          </a:p>
          <a:p>
            <a:pPr rtl="0" fontAlgn="base"/>
            <a:r>
              <a:rPr lang="es-MX" sz="1100" b="1" i="0" kern="1200" dirty="0">
                <a:solidFill>
                  <a:schemeClr val="tx1"/>
                </a:solidFill>
                <a:effectLst/>
                <a:latin typeface="+mn-lt"/>
                <a:ea typeface="+mn-ea"/>
                <a:cs typeface="+mn-cs"/>
              </a:rPr>
              <a:t>Agradecido o agradecida</a:t>
            </a:r>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Sentirse Agradecido o agradecida es cuando uno da gracias por algo que alguien eso para uno. </a:t>
            </a:r>
          </a:p>
          <a:p>
            <a:pPr rtl="0" fontAlgn="base"/>
            <a:r>
              <a:rPr lang="es-MX" sz="1100" b="0" i="0" kern="1200" dirty="0">
                <a:solidFill>
                  <a:schemeClr val="tx1"/>
                </a:solidFill>
                <a:effectLst/>
                <a:latin typeface="+mn-lt"/>
                <a:ea typeface="+mn-ea"/>
                <a:cs typeface="+mn-cs"/>
              </a:rPr>
              <a:t>Anna: Por ejemplo, yo estoy agradecida con mi esposo porque ayer hizo de cenar mientras yo trabajaba. ¿Carola de que te sientes agradecida hoy? </a:t>
            </a:r>
          </a:p>
          <a:p>
            <a:pPr rtl="0" fontAlgn="base"/>
            <a:r>
              <a:rPr lang="es-MX" sz="1100" b="0" i="0" kern="1200" dirty="0">
                <a:solidFill>
                  <a:schemeClr val="tx1"/>
                </a:solidFill>
                <a:effectLst/>
                <a:latin typeface="+mn-lt"/>
                <a:ea typeface="+mn-ea"/>
                <a:cs typeface="+mn-cs"/>
              </a:rPr>
              <a:t>Carola: Hoy me siento muy agradecida porque mi hija está aprendiendo a leer y escribir en español </a:t>
            </a:r>
          </a:p>
          <a:p>
            <a:pPr rtl="0" fontAlgn="base"/>
            <a:r>
              <a:rPr lang="es-MX" sz="1100" b="0" i="0" kern="1200" dirty="0">
                <a:solidFill>
                  <a:schemeClr val="tx1"/>
                </a:solidFill>
                <a:effectLst/>
                <a:latin typeface="+mn-lt"/>
                <a:ea typeface="+mn-ea"/>
                <a:cs typeface="+mn-cs"/>
              </a:rPr>
              <a:t> </a:t>
            </a:r>
          </a:p>
          <a:p>
            <a:pPr rtl="0" fontAlgn="base"/>
            <a:r>
              <a:rPr lang="es-MX" sz="1100" b="1" i="0" kern="1200" dirty="0">
                <a:solidFill>
                  <a:schemeClr val="tx1"/>
                </a:solidFill>
                <a:effectLst/>
                <a:latin typeface="+mn-lt"/>
                <a:ea typeface="+mn-ea"/>
                <a:cs typeface="+mn-cs"/>
              </a:rPr>
              <a:t>Otra palabra para ampliar el vocabulario es</a:t>
            </a:r>
            <a:r>
              <a:rPr lang="es-MX" sz="1100" b="0" i="0" kern="1200" dirty="0">
                <a:solidFill>
                  <a:schemeClr val="tx1"/>
                </a:solidFill>
                <a:effectLst/>
                <a:latin typeface="+mn-lt"/>
                <a:ea typeface="+mn-ea"/>
                <a:cs typeface="+mn-cs"/>
              </a:rPr>
              <a:t> </a:t>
            </a:r>
          </a:p>
          <a:p>
            <a:pPr rtl="0" fontAlgn="base"/>
            <a:r>
              <a:rPr lang="es-MX" sz="1100" b="1" i="0" kern="1200" dirty="0">
                <a:solidFill>
                  <a:schemeClr val="tx1"/>
                </a:solidFill>
                <a:effectLst/>
                <a:latin typeface="+mn-lt"/>
                <a:ea typeface="+mn-ea"/>
                <a:cs typeface="+mn-cs"/>
              </a:rPr>
              <a:t>Aburrida o aburrido</a:t>
            </a:r>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Capaz hay muchos que ya conocen esta palabra, pero no la utilizan frecuentemente. El propósito es aprender nuevas palabras y usarlas seguido.  </a:t>
            </a:r>
          </a:p>
          <a:p>
            <a:pPr rtl="0" fontAlgn="base"/>
            <a:r>
              <a:rPr lang="es-MX" sz="1100" b="0" i="0" kern="1200" dirty="0">
                <a:solidFill>
                  <a:schemeClr val="tx1"/>
                </a:solidFill>
                <a:effectLst/>
                <a:latin typeface="+mn-lt"/>
                <a:ea typeface="+mn-ea"/>
                <a:cs typeface="+mn-cs"/>
              </a:rPr>
              <a:t> </a:t>
            </a:r>
          </a:p>
          <a:p>
            <a:pPr rtl="0" fontAlgn="base"/>
            <a:r>
              <a:rPr lang="es-MX" sz="1100" b="0" i="0" kern="1200" dirty="0">
                <a:solidFill>
                  <a:schemeClr val="tx1"/>
                </a:solidFill>
                <a:effectLst/>
                <a:latin typeface="+mn-lt"/>
                <a:ea typeface="+mn-ea"/>
                <a:cs typeface="+mn-cs"/>
              </a:rPr>
              <a:t>Siempre empezando por definir, explicar que significa. Por ejemplo, Sentirse Aburrida o aburrido es cuando uno no está haciendo nada o cuando algún nos pide que hagamos algo que no nos gusta porque es muy aburrido.  </a:t>
            </a:r>
          </a:p>
          <a:p>
            <a:pPr rtl="0" fontAlgn="base"/>
            <a:r>
              <a:rPr lang="es-MX" sz="1100" b="0" i="0" kern="1200" dirty="0">
                <a:solidFill>
                  <a:schemeClr val="tx1"/>
                </a:solidFill>
                <a:effectLst/>
                <a:latin typeface="+mn-lt"/>
                <a:ea typeface="+mn-ea"/>
                <a:cs typeface="+mn-cs"/>
              </a:rPr>
              <a:t>Por ejemplo, a veces mi hijo me dice, “mama no tengo nada que hacer estoy aburrido.” </a:t>
            </a:r>
            <a:br>
              <a:rPr lang="es-MX" sz="1100" b="0" i="0" kern="1200" dirty="0">
                <a:solidFill>
                  <a:schemeClr val="tx1"/>
                </a:solidFill>
                <a:effectLst/>
                <a:latin typeface="+mn-lt"/>
                <a:ea typeface="+mn-ea"/>
                <a:cs typeface="+mn-cs"/>
              </a:rPr>
            </a:br>
            <a:r>
              <a:rPr lang="es-MX" sz="1100" b="0" i="0" kern="1200" dirty="0">
                <a:solidFill>
                  <a:schemeClr val="tx1"/>
                </a:solidFill>
                <a:effectLst/>
                <a:latin typeface="+mn-lt"/>
                <a:ea typeface="+mn-ea"/>
                <a:cs typeface="+mn-cs"/>
              </a:rPr>
              <a:t>yo le digo, “me puedes ayudar con la cena si estas aburrido” y él me contesta, “eso también es muy aburrido también, yo quiero salir a jugar con mis amigos.  </a:t>
            </a:r>
          </a:p>
          <a:p>
            <a:pPr rtl="0" fontAlgn="base"/>
            <a:r>
              <a:rPr lang="es-MX" sz="1100" b="0" i="0" kern="1200" dirty="0">
                <a:solidFill>
                  <a:schemeClr val="tx1"/>
                </a:solidFill>
                <a:effectLst/>
                <a:latin typeface="+mn-lt"/>
                <a:ea typeface="+mn-ea"/>
                <a:cs typeface="+mn-cs"/>
              </a:rPr>
              <a:t> </a:t>
            </a:r>
          </a:p>
          <a:p>
            <a:r>
              <a:rPr lang="es-MX" dirty="0"/>
              <a:t>  </a:t>
            </a:r>
            <a:endParaRPr lang="es-MX"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7</a:t>
            </a:fld>
            <a:endParaRPr lang="en-US" dirty="0"/>
          </a:p>
        </p:txBody>
      </p:sp>
    </p:spTree>
    <p:extLst>
      <p:ext uri="{BB962C8B-B14F-4D97-AF65-F5344CB8AC3E}">
        <p14:creationId xmlns:p14="http://schemas.microsoft.com/office/powerpoint/2010/main" val="948555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Anna-</a:t>
            </a:r>
          </a:p>
          <a:p>
            <a:r>
              <a:rPr lang="es-MX" sz="1100" b="0" i="0" kern="1200" dirty="0">
                <a:solidFill>
                  <a:schemeClr val="tx1"/>
                </a:solidFill>
                <a:effectLst/>
                <a:latin typeface="+mn-lt"/>
                <a:ea typeface="+mn-ea"/>
                <a:cs typeface="+mn-cs"/>
              </a:rPr>
              <a:t>La idea del cubo emocional que es algo que los padres pueden hacer en casa y preguntar a sus hijos cómo se sienten cuando se despiertan.</a:t>
            </a:r>
            <a:endParaRPr lang="en-US" dirty="0">
              <a:cs typeface="Calibri"/>
            </a:endParaRPr>
          </a:p>
        </p:txBody>
      </p:sp>
      <p:sp>
        <p:nvSpPr>
          <p:cNvPr id="4" name="Slide Number Placeholder 3"/>
          <p:cNvSpPr>
            <a:spLocks noGrp="1"/>
          </p:cNvSpPr>
          <p:nvPr>
            <p:ph type="sldNum" sz="quarter" idx="5"/>
          </p:nvPr>
        </p:nvSpPr>
        <p:spPr/>
        <p:txBody>
          <a:bodyPr/>
          <a:lstStyle/>
          <a:p>
            <a:fld id="{641B1B2C-1F52-44AB-960F-E6CE3AB6126E}" type="slidenum">
              <a:rPr lang="en-US" smtClean="0"/>
              <a:pPr/>
              <a:t>8</a:t>
            </a:fld>
            <a:endParaRPr lang="en-US" dirty="0"/>
          </a:p>
        </p:txBody>
      </p:sp>
    </p:spTree>
    <p:extLst>
      <p:ext uri="{BB962C8B-B14F-4D97-AF65-F5344CB8AC3E}">
        <p14:creationId xmlns:p14="http://schemas.microsoft.com/office/powerpoint/2010/main" val="2562919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s-MX" sz="1100" b="0" i="0" kern="1200" dirty="0">
                <a:solidFill>
                  <a:schemeClr val="tx1"/>
                </a:solidFill>
                <a:effectLst/>
                <a:latin typeface="+mn-lt"/>
                <a:ea typeface="+mn-ea"/>
                <a:cs typeface="+mn-cs"/>
              </a:rPr>
              <a:t>Importancia de ir más allá de las emociones comunes, más conocidas para dar a los niños vocabulario nuevo que refleja lo que están viviendo y compartir con sus familias y fomentar el dialogue usando este nuevo vocabulario </a:t>
            </a:r>
          </a:p>
          <a:p>
            <a:pPr rtl="0" fontAlgn="base"/>
            <a:r>
              <a:rPr lang="es-MX" sz="11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641B1B2C-1F52-44AB-960F-E6CE3AB6126E}" type="slidenum">
              <a:rPr lang="en-US" smtClean="0"/>
              <a:pPr/>
              <a:t>9</a:t>
            </a:fld>
            <a:endParaRPr lang="en-US" dirty="0"/>
          </a:p>
        </p:txBody>
      </p:sp>
    </p:spTree>
    <p:extLst>
      <p:ext uri="{BB962C8B-B14F-4D97-AF65-F5344CB8AC3E}">
        <p14:creationId xmlns:p14="http://schemas.microsoft.com/office/powerpoint/2010/main" val="334035403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20.png"/><Relationship Id="rId9"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5.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5.sv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2.jpeg"/><Relationship Id="rId16"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7.svg"/><Relationship Id="rId9" Type="http://schemas.openxmlformats.org/officeDocument/2006/relationships/image" Target="../media/image7.png"/><Relationship Id="rId1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2.jpeg"/><Relationship Id="rId16"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17.svg"/><Relationship Id="rId9" Type="http://schemas.openxmlformats.org/officeDocument/2006/relationships/image" Target="../media/image7.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lvl1pPr>
          </a:lstStyle>
          <a:p>
            <a:r>
              <a:rPr lang="en-US" dirty="0"/>
              <a:t>Click to edit Master title style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p:nvPr>
        </p:nvSpPr>
        <p:spPr>
          <a:xfrm>
            <a:off x="914400" y="4882053"/>
            <a:ext cx="10363200" cy="854336"/>
          </a:xfrm>
        </p:spPr>
        <p:txBody>
          <a:bodyPr anchor="ctr"/>
          <a:lstStyle>
            <a:lvl1pPr marL="0" indent="0" algn="ctr">
              <a:buNone/>
              <a:defRPr sz="18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26E7CD29-FBE0-F541-AE46-1BBD75E48D87}" type="datetime1">
              <a:rPr lang="en-US" smtClean="0"/>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1923194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A1D9581-C8FB-42D1-9421-C02014617BAC}"/>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800600" y="2171700"/>
            <a:ext cx="6477000" cy="3771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9FAA16-E70E-4455-BBF7-DFC20FED6021}"/>
              </a:ext>
            </a:extLst>
          </p:cNvPr>
          <p:cNvSpPr>
            <a:spLocks noGrp="1"/>
          </p:cNvSpPr>
          <p:nvPr>
            <p:ph type="dt" sz="half" idx="10"/>
          </p:nvPr>
        </p:nvSpPr>
        <p:spPr/>
        <p:txBody>
          <a:bodyPr/>
          <a:lstStyle>
            <a:lvl1pPr>
              <a:defRPr>
                <a:solidFill>
                  <a:schemeClr val="bg1"/>
                </a:solidFill>
              </a:defRPr>
            </a:lvl1pPr>
          </a:lstStyle>
          <a:p>
            <a:fld id="{394BF0BE-C884-0B4A-AFA4-5A444AD87021}" type="datetime1">
              <a:rPr lang="en-US" smtClean="0"/>
              <a:t>4/17/2020</a:t>
            </a:fld>
            <a:endParaRPr lang="en-US"/>
          </a:p>
        </p:txBody>
      </p:sp>
      <p:sp>
        <p:nvSpPr>
          <p:cNvPr id="5" name="Footer Placeholder 4">
            <a:extLst>
              <a:ext uri="{FF2B5EF4-FFF2-40B4-BE49-F238E27FC236}">
                <a16:creationId xmlns:a16="http://schemas.microsoft.com/office/drawing/2014/main" id="{DAC1FB17-72CA-48D3-B67A-A4F204802A9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F5733EA-8232-42B5-8645-0C7D05477A30}"/>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7" name="Title 6">
            <a:extLst>
              <a:ext uri="{FF2B5EF4-FFF2-40B4-BE49-F238E27FC236}">
                <a16:creationId xmlns:a16="http://schemas.microsoft.com/office/drawing/2014/main" id="{38AFF36A-44B6-4974-AF21-9EAF7414F9E6}"/>
              </a:ext>
            </a:extLst>
          </p:cNvPr>
          <p:cNvSpPr>
            <a:spLocks noGrp="1"/>
          </p:cNvSpPr>
          <p:nvPr>
            <p:ph type="title"/>
          </p:nvPr>
        </p:nvSpPr>
        <p:spPr>
          <a:xfrm>
            <a:off x="4800600" y="862149"/>
            <a:ext cx="6477000" cy="914400"/>
          </a:xfrm>
        </p:spPr>
        <p:txBody>
          <a:bodyPr/>
          <a:lstStyle>
            <a:lvl1pPr>
              <a:defRPr>
                <a:blipFill>
                  <a:blip r:embed="rId3"/>
                  <a:stretch>
                    <a:fillRect/>
                  </a:stretch>
                </a:blipFill>
              </a:defRPr>
            </a:lvl1pPr>
          </a:lstStyle>
          <a:p>
            <a:r>
              <a:rPr lang="en-US" dirty="0"/>
              <a:t>Click to edit Master title style</a:t>
            </a:r>
          </a:p>
        </p:txBody>
      </p:sp>
      <p:grpSp>
        <p:nvGrpSpPr>
          <p:cNvPr id="16" name="Group 15">
            <a:extLst>
              <a:ext uri="{FF2B5EF4-FFF2-40B4-BE49-F238E27FC236}">
                <a16:creationId xmlns:a16="http://schemas.microsoft.com/office/drawing/2014/main" id="{D845EC08-5DDF-4F7C-A2C7-E46F4E21E26C}"/>
              </a:ext>
            </a:extLst>
          </p:cNvPr>
          <p:cNvGrpSpPr/>
          <p:nvPr userDrawn="1"/>
        </p:nvGrpSpPr>
        <p:grpSpPr>
          <a:xfrm>
            <a:off x="957115" y="947505"/>
            <a:ext cx="3355112" cy="5119649"/>
            <a:chOff x="1179208" y="1289067"/>
            <a:chExt cx="2910926" cy="4441855"/>
          </a:xfrm>
        </p:grpSpPr>
        <p:pic>
          <p:nvPicPr>
            <p:cNvPr id="24" name="Picture 23" descr="A close up of a logo&#10;&#10;Description automatically generated">
              <a:extLst>
                <a:ext uri="{FF2B5EF4-FFF2-40B4-BE49-F238E27FC236}">
                  <a16:creationId xmlns:a16="http://schemas.microsoft.com/office/drawing/2014/main" id="{29BE30B7-49B7-474F-972D-5948743B3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19168">
              <a:off x="2294170" y="1542292"/>
              <a:ext cx="1795964" cy="1795964"/>
            </a:xfrm>
            <a:prstGeom prst="rect">
              <a:avLst/>
            </a:prstGeom>
          </p:spPr>
        </p:pic>
        <p:pic>
          <p:nvPicPr>
            <p:cNvPr id="25" name="Picture 24" descr="A picture containing pink, red, snow, white&#10;&#10;Description automatically generated">
              <a:extLst>
                <a:ext uri="{FF2B5EF4-FFF2-40B4-BE49-F238E27FC236}">
                  <a16:creationId xmlns:a16="http://schemas.microsoft.com/office/drawing/2014/main" id="{A8CCC5F3-8CAB-4025-A9A8-58A7DDD9F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6140">
              <a:off x="1179208" y="2235457"/>
              <a:ext cx="1958846" cy="1958846"/>
            </a:xfrm>
            <a:prstGeom prst="rect">
              <a:avLst/>
            </a:prstGeom>
          </p:spPr>
        </p:pic>
        <p:pic>
          <p:nvPicPr>
            <p:cNvPr id="26" name="Picture 25">
              <a:extLst>
                <a:ext uri="{FF2B5EF4-FFF2-40B4-BE49-F238E27FC236}">
                  <a16:creationId xmlns:a16="http://schemas.microsoft.com/office/drawing/2014/main" id="{D16F7D60-D83E-4CE6-AF92-B8823F2FE1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547143">
              <a:off x="1373010" y="1289067"/>
              <a:ext cx="1124712" cy="1124712"/>
            </a:xfrm>
            <a:prstGeom prst="rect">
              <a:avLst/>
            </a:prstGeom>
          </p:spPr>
        </p:pic>
        <p:pic>
          <p:nvPicPr>
            <p:cNvPr id="27" name="Picture 26" descr="A picture containing sitting, green, holding, food&#10;&#10;Description automatically generated">
              <a:extLst>
                <a:ext uri="{FF2B5EF4-FFF2-40B4-BE49-F238E27FC236}">
                  <a16:creationId xmlns:a16="http://schemas.microsoft.com/office/drawing/2014/main" id="{820239A6-CE4E-4DF2-A4A5-61C7D2B2CA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14415">
              <a:off x="2620316" y="3325546"/>
              <a:ext cx="1349906" cy="1349906"/>
            </a:xfrm>
            <a:prstGeom prst="rect">
              <a:avLst/>
            </a:prstGeom>
          </p:spPr>
        </p:pic>
        <p:pic>
          <p:nvPicPr>
            <p:cNvPr id="28" name="Picture 27">
              <a:extLst>
                <a:ext uri="{FF2B5EF4-FFF2-40B4-BE49-F238E27FC236}">
                  <a16:creationId xmlns:a16="http://schemas.microsoft.com/office/drawing/2014/main" id="{9317E212-BD05-4EE6-9934-22BDC29F62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58358">
              <a:off x="1238918" y="3999459"/>
              <a:ext cx="1598608" cy="1598608"/>
            </a:xfrm>
            <a:prstGeom prst="rect">
              <a:avLst/>
            </a:prstGeom>
          </p:spPr>
        </p:pic>
        <p:pic>
          <p:nvPicPr>
            <p:cNvPr id="29" name="Picture 28" descr="A picture containing pink&#10;&#10;Description automatically generated">
              <a:extLst>
                <a:ext uri="{FF2B5EF4-FFF2-40B4-BE49-F238E27FC236}">
                  <a16:creationId xmlns:a16="http://schemas.microsoft.com/office/drawing/2014/main" id="{EBED3CF6-B200-43D0-8EBC-36F83089F2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93884">
              <a:off x="2586250" y="4606210"/>
              <a:ext cx="1124712" cy="1124712"/>
            </a:xfrm>
            <a:prstGeom prst="rect">
              <a:avLst/>
            </a:prstGeom>
          </p:spPr>
        </p:pic>
      </p:grpSp>
    </p:spTree>
    <p:extLst>
      <p:ext uri="{BB962C8B-B14F-4D97-AF65-F5344CB8AC3E}">
        <p14:creationId xmlns:p14="http://schemas.microsoft.com/office/powerpoint/2010/main" val="3419023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449F-6789-4F1D-B71E-B76623FA6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914400" y="2171700"/>
            <a:ext cx="4838700" cy="3771900"/>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8" y="2171700"/>
            <a:ext cx="4838701" cy="3771900"/>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9C0095C-3808-4648-AE43-9880FC013B0B}"/>
              </a:ext>
            </a:extLst>
          </p:cNvPr>
          <p:cNvSpPr>
            <a:spLocks noGrp="1"/>
          </p:cNvSpPr>
          <p:nvPr>
            <p:ph type="dt" sz="half" idx="10"/>
          </p:nvPr>
        </p:nvSpPr>
        <p:spPr/>
        <p:txBody>
          <a:bodyPr/>
          <a:lstStyle/>
          <a:p>
            <a:fld id="{6D219787-3166-3D49-8A8F-9F062F4F5B6A}" type="datetime1">
              <a:rPr lang="en-US" smtClean="0"/>
              <a:t>4/17/2020</a:t>
            </a:fld>
            <a:endParaRPr lang="en-US"/>
          </a:p>
        </p:txBody>
      </p:sp>
      <p:sp>
        <p:nvSpPr>
          <p:cNvPr id="6" name="Footer Placeholder 5">
            <a:extLst>
              <a:ext uri="{FF2B5EF4-FFF2-40B4-BE49-F238E27FC236}">
                <a16:creationId xmlns:a16="http://schemas.microsoft.com/office/drawing/2014/main" id="{D1E86083-7C1D-4427-A28F-A64F95AEB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DDCF72-59FE-4708-AC5E-02CBE64E3159}"/>
              </a:ext>
            </a:extLst>
          </p:cNvPr>
          <p:cNvSpPr>
            <a:spLocks noGrp="1"/>
          </p:cNvSpPr>
          <p:nvPr>
            <p:ph type="sldNum" sz="quarter" idx="12"/>
          </p:nvPr>
        </p:nvSpPr>
        <p:spPr/>
        <p:txBody>
          <a:bodyPr/>
          <a:lstStyle/>
          <a:p>
            <a:fld id="{4737D6AF-2FA5-476A-AF60-7A8CDF2E2DFB}" type="slidenum">
              <a:rPr lang="en-US" smtClean="0"/>
              <a:t>‹#›</a:t>
            </a:fld>
            <a:endParaRPr lang="en-US"/>
          </a:p>
        </p:txBody>
      </p:sp>
    </p:spTree>
    <p:extLst>
      <p:ext uri="{BB962C8B-B14F-4D97-AF65-F5344CB8AC3E}">
        <p14:creationId xmlns:p14="http://schemas.microsoft.com/office/powerpoint/2010/main" val="371863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914400" y="2110155"/>
            <a:ext cx="3588136" cy="510101"/>
          </a:xfrm>
        </p:spPr>
        <p:txBody>
          <a:bodyPr anchor="t"/>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914400" y="2800351"/>
            <a:ext cx="4838700" cy="3143250"/>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900" y="2110155"/>
            <a:ext cx="3588136" cy="510101"/>
          </a:xfrm>
        </p:spPr>
        <p:txBody>
          <a:bodyPr anchor="t"/>
          <a:lstStyle>
            <a:lvl1pPr marL="0" indent="0">
              <a:buNone/>
              <a:defRPr sz="18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900" y="2800351"/>
            <a:ext cx="4838700" cy="3143250"/>
          </a:xfrm>
        </p:spPr>
        <p:txBody>
          <a:body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2AF97B-213A-46F4-9B4F-1F5419E3E0A0}"/>
              </a:ext>
            </a:extLst>
          </p:cNvPr>
          <p:cNvSpPr>
            <a:spLocks noGrp="1"/>
          </p:cNvSpPr>
          <p:nvPr>
            <p:ph type="dt" sz="half" idx="10"/>
          </p:nvPr>
        </p:nvSpPr>
        <p:spPr/>
        <p:txBody>
          <a:bodyPr/>
          <a:lstStyle/>
          <a:p>
            <a:fld id="{7AA61674-6349-BE42-B77C-D0A3DCA602BB}" type="datetime1">
              <a:rPr lang="en-US" smtClean="0"/>
              <a:t>4/17/2020</a:t>
            </a:fld>
            <a:endParaRPr lang="en-US"/>
          </a:p>
        </p:txBody>
      </p:sp>
      <p:sp>
        <p:nvSpPr>
          <p:cNvPr id="8" name="Footer Placeholder 7">
            <a:extLst>
              <a:ext uri="{FF2B5EF4-FFF2-40B4-BE49-F238E27FC236}">
                <a16:creationId xmlns:a16="http://schemas.microsoft.com/office/drawing/2014/main" id="{F4B86F2B-AC2A-4A94-B3B3-4D050481A4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58FE5E-CAAD-4254-98AE-E9DE65D1C9B9}"/>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10" name="Title 9">
            <a:extLst>
              <a:ext uri="{FF2B5EF4-FFF2-40B4-BE49-F238E27FC236}">
                <a16:creationId xmlns:a16="http://schemas.microsoft.com/office/drawing/2014/main" id="{414CFE32-AB93-4DF1-9FBA-8B99C84A4E2A}"/>
              </a:ext>
            </a:extLst>
          </p:cNvPr>
          <p:cNvSpPr>
            <a:spLocks noGrp="1"/>
          </p:cNvSpPr>
          <p:nvPr>
            <p:ph type="title"/>
          </p:nvPr>
        </p:nvSpPr>
        <p:spPr/>
        <p:txBody>
          <a:bodyPr/>
          <a:lstStyle/>
          <a:p>
            <a:r>
              <a:rPr lang="en-US"/>
              <a:t>Click to edit Master title style</a:t>
            </a:r>
            <a:endParaRPr lang="en-US" dirty="0"/>
          </a:p>
        </p:txBody>
      </p:sp>
      <p:grpSp>
        <p:nvGrpSpPr>
          <p:cNvPr id="13" name="Group 12">
            <a:extLst>
              <a:ext uri="{FF2B5EF4-FFF2-40B4-BE49-F238E27FC236}">
                <a16:creationId xmlns:a16="http://schemas.microsoft.com/office/drawing/2014/main" id="{DCFD0F7A-8C79-4E8C-9B5C-C4897561C3B0}"/>
              </a:ext>
            </a:extLst>
          </p:cNvPr>
          <p:cNvGrpSpPr/>
          <p:nvPr userDrawn="1"/>
        </p:nvGrpSpPr>
        <p:grpSpPr>
          <a:xfrm>
            <a:off x="10140677" y="1700326"/>
            <a:ext cx="1499891" cy="921136"/>
            <a:chOff x="3076000" y="855122"/>
            <a:chExt cx="1879784" cy="1154442"/>
          </a:xfrm>
        </p:grpSpPr>
        <p:pic>
          <p:nvPicPr>
            <p:cNvPr id="14" name="Picture 13" descr="A picture containing blue, white, snow, dark&#10;&#10;Description automatically generated">
              <a:extLst>
                <a:ext uri="{FF2B5EF4-FFF2-40B4-BE49-F238E27FC236}">
                  <a16:creationId xmlns:a16="http://schemas.microsoft.com/office/drawing/2014/main" id="{33D81252-01B9-4CB8-881E-ED266825C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5" name="Picture 14" descr="A picture containing purple, white, snow&#10;&#10;Description automatically generated">
              <a:extLst>
                <a:ext uri="{FF2B5EF4-FFF2-40B4-BE49-F238E27FC236}">
                  <a16:creationId xmlns:a16="http://schemas.microsoft.com/office/drawing/2014/main" id="{B821015F-BB6B-4D85-B005-F7A4E51EF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6" name="Picture 15">
              <a:extLst>
                <a:ext uri="{FF2B5EF4-FFF2-40B4-BE49-F238E27FC236}">
                  <a16:creationId xmlns:a16="http://schemas.microsoft.com/office/drawing/2014/main" id="{C8BCA91C-F8C3-4E3B-BAE3-32ABCA516C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grpSp>
      <p:grpSp>
        <p:nvGrpSpPr>
          <p:cNvPr id="17" name="Group 16">
            <a:extLst>
              <a:ext uri="{FF2B5EF4-FFF2-40B4-BE49-F238E27FC236}">
                <a16:creationId xmlns:a16="http://schemas.microsoft.com/office/drawing/2014/main" id="{B063B252-0626-4BC5-A61A-8DC87AFADE6A}"/>
              </a:ext>
            </a:extLst>
          </p:cNvPr>
          <p:cNvGrpSpPr/>
          <p:nvPr userDrawn="1"/>
        </p:nvGrpSpPr>
        <p:grpSpPr>
          <a:xfrm>
            <a:off x="4613141" y="1700326"/>
            <a:ext cx="1482859" cy="968028"/>
            <a:chOff x="4257199" y="751469"/>
            <a:chExt cx="1482859" cy="968028"/>
          </a:xfrm>
        </p:grpSpPr>
        <p:pic>
          <p:nvPicPr>
            <p:cNvPr id="18" name="Picture 17" descr="A picture containing orange, red, white&#10;&#10;Description automatically generated">
              <a:extLst>
                <a:ext uri="{FF2B5EF4-FFF2-40B4-BE49-F238E27FC236}">
                  <a16:creationId xmlns:a16="http://schemas.microsoft.com/office/drawing/2014/main" id="{24905B04-BBF7-42F5-8A70-B51DD4AF5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2066" y="751469"/>
              <a:ext cx="693125" cy="693125"/>
            </a:xfrm>
            <a:prstGeom prst="rect">
              <a:avLst/>
            </a:prstGeom>
          </p:spPr>
        </p:pic>
        <p:pic>
          <p:nvPicPr>
            <p:cNvPr id="19" name="Picture 18" descr="A picture containing fruit, orange, half&#10;&#10;Description automatically generated">
              <a:extLst>
                <a:ext uri="{FF2B5EF4-FFF2-40B4-BE49-F238E27FC236}">
                  <a16:creationId xmlns:a16="http://schemas.microsoft.com/office/drawing/2014/main" id="{E9E478DC-73DD-4BC7-B6B2-FC98C12FB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6933" y="1026372"/>
              <a:ext cx="693125" cy="693125"/>
            </a:xfrm>
            <a:prstGeom prst="rect">
              <a:avLst/>
            </a:prstGeom>
          </p:spPr>
        </p:pic>
        <p:pic>
          <p:nvPicPr>
            <p:cNvPr id="20" name="Picture 19" descr="A picture containing pink, red, snow, white&#10;&#10;Description automatically generated">
              <a:extLst>
                <a:ext uri="{FF2B5EF4-FFF2-40B4-BE49-F238E27FC236}">
                  <a16:creationId xmlns:a16="http://schemas.microsoft.com/office/drawing/2014/main" id="{9395AD57-B0FB-4ADF-BAD2-56A34E16FD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7199" y="962458"/>
              <a:ext cx="693125" cy="693125"/>
            </a:xfrm>
            <a:prstGeom prst="rect">
              <a:avLst/>
            </a:prstGeom>
          </p:spPr>
        </p:pic>
      </p:grpSp>
    </p:spTree>
    <p:extLst>
      <p:ext uri="{BB962C8B-B14F-4D97-AF65-F5344CB8AC3E}">
        <p14:creationId xmlns:p14="http://schemas.microsoft.com/office/powerpoint/2010/main" val="622245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B940E2-E68E-4D03-9554-D9C5C9C52869}"/>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Text Placeholder 2">
            <a:extLst>
              <a:ext uri="{FF2B5EF4-FFF2-40B4-BE49-F238E27FC236}">
                <a16:creationId xmlns:a16="http://schemas.microsoft.com/office/drawing/2014/main" id="{F16D489D-61E4-40CE-B2B3-4B179114C4B6}"/>
              </a:ext>
            </a:extLst>
          </p:cNvPr>
          <p:cNvSpPr>
            <a:spLocks noGrp="1"/>
          </p:cNvSpPr>
          <p:nvPr>
            <p:ph type="body" idx="1"/>
          </p:nvPr>
        </p:nvSpPr>
        <p:spPr>
          <a:xfrm>
            <a:off x="914400" y="2110155"/>
            <a:ext cx="3584448" cy="510101"/>
          </a:xfrm>
        </p:spPr>
        <p:txBody>
          <a:bodyPr anchor="t"/>
          <a:lstStyle>
            <a:lvl1pPr marL="0" indent="0">
              <a:buNone/>
              <a:defRPr sz="18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6AA384E-554C-4A9D-A832-56756CF44E17}"/>
              </a:ext>
            </a:extLst>
          </p:cNvPr>
          <p:cNvSpPr>
            <a:spLocks noGrp="1"/>
          </p:cNvSpPr>
          <p:nvPr>
            <p:ph sz="half" idx="2" hasCustomPrompt="1"/>
          </p:nvPr>
        </p:nvSpPr>
        <p:spPr>
          <a:xfrm>
            <a:off x="914400" y="2800351"/>
            <a:ext cx="4838700" cy="31432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972B2C-BFE9-4BD6-A876-CCF015DCFF78}"/>
              </a:ext>
            </a:extLst>
          </p:cNvPr>
          <p:cNvSpPr>
            <a:spLocks noGrp="1"/>
          </p:cNvSpPr>
          <p:nvPr>
            <p:ph type="body" sz="quarter" idx="3"/>
          </p:nvPr>
        </p:nvSpPr>
        <p:spPr>
          <a:xfrm>
            <a:off x="6438900" y="2110155"/>
            <a:ext cx="3584448" cy="510101"/>
          </a:xfrm>
        </p:spPr>
        <p:txBody>
          <a:bodyPr anchor="t"/>
          <a:lstStyle>
            <a:lvl1pPr marL="0" indent="0">
              <a:buNone/>
              <a:defRPr sz="1800" b="1"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BF1B3CE-F19F-4887-B296-392BA9F7F660}"/>
              </a:ext>
            </a:extLst>
          </p:cNvPr>
          <p:cNvSpPr>
            <a:spLocks noGrp="1"/>
          </p:cNvSpPr>
          <p:nvPr>
            <p:ph sz="quarter" idx="4" hasCustomPrompt="1"/>
          </p:nvPr>
        </p:nvSpPr>
        <p:spPr>
          <a:xfrm>
            <a:off x="6438900" y="2800351"/>
            <a:ext cx="4838700" cy="31432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2AF97B-213A-46F4-9B4F-1F5419E3E0A0}"/>
              </a:ext>
            </a:extLst>
          </p:cNvPr>
          <p:cNvSpPr>
            <a:spLocks noGrp="1"/>
          </p:cNvSpPr>
          <p:nvPr>
            <p:ph type="dt" sz="half" idx="10"/>
          </p:nvPr>
        </p:nvSpPr>
        <p:spPr/>
        <p:txBody>
          <a:bodyPr/>
          <a:lstStyle>
            <a:lvl1pPr>
              <a:defRPr>
                <a:solidFill>
                  <a:schemeClr val="bg1"/>
                </a:solidFill>
              </a:defRPr>
            </a:lvl1pPr>
          </a:lstStyle>
          <a:p>
            <a:fld id="{34C6D71D-8983-AB41-A536-63BA252096CA}" type="datetime1">
              <a:rPr lang="en-US" smtClean="0"/>
              <a:t>4/17/2020</a:t>
            </a:fld>
            <a:endParaRPr lang="en-US"/>
          </a:p>
        </p:txBody>
      </p:sp>
      <p:sp>
        <p:nvSpPr>
          <p:cNvPr id="8" name="Footer Placeholder 7">
            <a:extLst>
              <a:ext uri="{FF2B5EF4-FFF2-40B4-BE49-F238E27FC236}">
                <a16:creationId xmlns:a16="http://schemas.microsoft.com/office/drawing/2014/main" id="{F4B86F2B-AC2A-4A94-B3B3-4D050481A4D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E358FE5E-CAAD-4254-98AE-E9DE65D1C9B9}"/>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10" name="Title 9">
            <a:extLst>
              <a:ext uri="{FF2B5EF4-FFF2-40B4-BE49-F238E27FC236}">
                <a16:creationId xmlns:a16="http://schemas.microsoft.com/office/drawing/2014/main" id="{414CFE32-AB93-4DF1-9FBA-8B99C84A4E2A}"/>
              </a:ext>
            </a:extLst>
          </p:cNvPr>
          <p:cNvSpPr>
            <a:spLocks noGrp="1"/>
          </p:cNvSpPr>
          <p:nvPr>
            <p:ph type="title"/>
          </p:nvPr>
        </p:nvSpPr>
        <p:spPr/>
        <p:txBody>
          <a:bodyPr/>
          <a:lstStyle>
            <a:lvl1pPr>
              <a:defRPr>
                <a:blipFill>
                  <a:blip r:embed="rId3"/>
                  <a:stretch>
                    <a:fillRect/>
                  </a:stretch>
                </a:blipFill>
              </a:defRPr>
            </a:lvl1pPr>
          </a:lstStyle>
          <a:p>
            <a:r>
              <a:rPr lang="en-US"/>
              <a:t>Click to edit Master title style</a:t>
            </a:r>
            <a:endParaRPr lang="en-US" dirty="0"/>
          </a:p>
        </p:txBody>
      </p:sp>
      <p:grpSp>
        <p:nvGrpSpPr>
          <p:cNvPr id="14" name="Group 13">
            <a:extLst>
              <a:ext uri="{FF2B5EF4-FFF2-40B4-BE49-F238E27FC236}">
                <a16:creationId xmlns:a16="http://schemas.microsoft.com/office/drawing/2014/main" id="{616B682C-CD29-428A-8562-7EDBF4836830}"/>
              </a:ext>
            </a:extLst>
          </p:cNvPr>
          <p:cNvGrpSpPr/>
          <p:nvPr userDrawn="1"/>
        </p:nvGrpSpPr>
        <p:grpSpPr>
          <a:xfrm>
            <a:off x="4596109" y="1700326"/>
            <a:ext cx="1499891" cy="921136"/>
            <a:chOff x="3076000" y="855122"/>
            <a:chExt cx="1879784" cy="1154442"/>
          </a:xfrm>
        </p:grpSpPr>
        <p:pic>
          <p:nvPicPr>
            <p:cNvPr id="15" name="Picture 14" descr="A picture containing blue, white, snow, dark&#10;&#10;Description automatically generated">
              <a:extLst>
                <a:ext uri="{FF2B5EF4-FFF2-40B4-BE49-F238E27FC236}">
                  <a16:creationId xmlns:a16="http://schemas.microsoft.com/office/drawing/2014/main" id="{51D79ED1-CCFD-4FB2-998F-2D6789C9C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6" name="Picture 15" descr="A picture containing purple, white, snow&#10;&#10;Description automatically generated">
              <a:extLst>
                <a:ext uri="{FF2B5EF4-FFF2-40B4-BE49-F238E27FC236}">
                  <a16:creationId xmlns:a16="http://schemas.microsoft.com/office/drawing/2014/main" id="{99CC9CD3-B348-4A21-93C3-B189FD8E2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7" name="Picture 16">
              <a:extLst>
                <a:ext uri="{FF2B5EF4-FFF2-40B4-BE49-F238E27FC236}">
                  <a16:creationId xmlns:a16="http://schemas.microsoft.com/office/drawing/2014/main" id="{CEDAEB16-C0C3-4F5F-8F2A-CF1563C190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grpSp>
      <p:grpSp>
        <p:nvGrpSpPr>
          <p:cNvPr id="22" name="Group 21">
            <a:extLst>
              <a:ext uri="{FF2B5EF4-FFF2-40B4-BE49-F238E27FC236}">
                <a16:creationId xmlns:a16="http://schemas.microsoft.com/office/drawing/2014/main" id="{BBAA378D-EEA2-4592-8DED-54D49FEEB2EE}"/>
              </a:ext>
            </a:extLst>
          </p:cNvPr>
          <p:cNvGrpSpPr/>
          <p:nvPr userDrawn="1"/>
        </p:nvGrpSpPr>
        <p:grpSpPr>
          <a:xfrm>
            <a:off x="10136989" y="1700326"/>
            <a:ext cx="1482859" cy="968028"/>
            <a:chOff x="4257199" y="751469"/>
            <a:chExt cx="1482859" cy="968028"/>
          </a:xfrm>
        </p:grpSpPr>
        <p:pic>
          <p:nvPicPr>
            <p:cNvPr id="23" name="Picture 22" descr="A picture containing orange, red, white&#10;&#10;Description automatically generated">
              <a:extLst>
                <a:ext uri="{FF2B5EF4-FFF2-40B4-BE49-F238E27FC236}">
                  <a16:creationId xmlns:a16="http://schemas.microsoft.com/office/drawing/2014/main" id="{F8164188-E6D1-4F83-8D09-4808630C76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2066" y="751469"/>
              <a:ext cx="693125" cy="693125"/>
            </a:xfrm>
            <a:prstGeom prst="rect">
              <a:avLst/>
            </a:prstGeom>
          </p:spPr>
        </p:pic>
        <p:pic>
          <p:nvPicPr>
            <p:cNvPr id="24" name="Picture 23" descr="A picture containing fruit, orange, half&#10;&#10;Description automatically generated">
              <a:extLst>
                <a:ext uri="{FF2B5EF4-FFF2-40B4-BE49-F238E27FC236}">
                  <a16:creationId xmlns:a16="http://schemas.microsoft.com/office/drawing/2014/main" id="{0D1843A1-624A-43A7-9B7A-5719F4DB15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6933" y="1026372"/>
              <a:ext cx="693125" cy="693125"/>
            </a:xfrm>
            <a:prstGeom prst="rect">
              <a:avLst/>
            </a:prstGeom>
          </p:spPr>
        </p:pic>
        <p:pic>
          <p:nvPicPr>
            <p:cNvPr id="25" name="Picture 24" descr="A picture containing pink, red, snow, white&#10;&#10;Description automatically generated">
              <a:extLst>
                <a:ext uri="{FF2B5EF4-FFF2-40B4-BE49-F238E27FC236}">
                  <a16:creationId xmlns:a16="http://schemas.microsoft.com/office/drawing/2014/main" id="{EA2750C2-98D7-4D43-AB94-321E64D5CE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199" y="962458"/>
              <a:ext cx="693125" cy="693125"/>
            </a:xfrm>
            <a:prstGeom prst="rect">
              <a:avLst/>
            </a:prstGeom>
          </p:spPr>
        </p:pic>
      </p:grpSp>
    </p:spTree>
    <p:extLst>
      <p:ext uri="{BB962C8B-B14F-4D97-AF65-F5344CB8AC3E}">
        <p14:creationId xmlns:p14="http://schemas.microsoft.com/office/powerpoint/2010/main" val="1361715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p>
            <a:fld id="{302DA006-D826-834E-9AA1-B25B03AA875A}" type="datetime1">
              <a:rPr lang="en-US" smtClean="0"/>
              <a:t>4/17/2020</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8516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B8FCC4-C298-40A6-808A-AAF57F2737FF}"/>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Date Placeholder 2">
            <a:extLst>
              <a:ext uri="{FF2B5EF4-FFF2-40B4-BE49-F238E27FC236}">
                <a16:creationId xmlns:a16="http://schemas.microsoft.com/office/drawing/2014/main" id="{58E7B731-5B96-467F-B287-2DA62DAB6861}"/>
              </a:ext>
            </a:extLst>
          </p:cNvPr>
          <p:cNvSpPr>
            <a:spLocks noGrp="1"/>
          </p:cNvSpPr>
          <p:nvPr>
            <p:ph type="dt" sz="half" idx="10"/>
          </p:nvPr>
        </p:nvSpPr>
        <p:spPr/>
        <p:txBody>
          <a:bodyPr/>
          <a:lstStyle>
            <a:lvl1pPr>
              <a:defRPr>
                <a:solidFill>
                  <a:schemeClr val="bg1"/>
                </a:solidFill>
              </a:defRPr>
            </a:lvl1pPr>
          </a:lstStyle>
          <a:p>
            <a:fld id="{A4E96D6F-358A-D940-8926-C6D3737BF940}" type="datetime1">
              <a:rPr lang="en-US" smtClean="0"/>
              <a:t>4/17/2020</a:t>
            </a:fld>
            <a:endParaRPr lang="en-US"/>
          </a:p>
        </p:txBody>
      </p:sp>
      <p:sp>
        <p:nvSpPr>
          <p:cNvPr id="4" name="Footer Placeholder 3">
            <a:extLst>
              <a:ext uri="{FF2B5EF4-FFF2-40B4-BE49-F238E27FC236}">
                <a16:creationId xmlns:a16="http://schemas.microsoft.com/office/drawing/2014/main" id="{71E5264E-FC56-473E-8047-6055EFCB715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22A86AF-51F1-4EC7-AB26-5B66D7449595}"/>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6" name="Title 5">
            <a:extLst>
              <a:ext uri="{FF2B5EF4-FFF2-40B4-BE49-F238E27FC236}">
                <a16:creationId xmlns:a16="http://schemas.microsoft.com/office/drawing/2014/main" id="{ADEAC822-7884-4DFB-9CCE-3D2128C1C48B}"/>
              </a:ext>
            </a:extLst>
          </p:cNvPr>
          <p:cNvSpPr>
            <a:spLocks noGrp="1"/>
          </p:cNvSpPr>
          <p:nvPr>
            <p:ph type="title"/>
          </p:nvPr>
        </p:nvSpPr>
        <p:spPr/>
        <p:txBody>
          <a:bodyPr/>
          <a:lstStyle>
            <a:lvl1pPr>
              <a:defRPr>
                <a:blipFill>
                  <a:blip r:embed="rId3"/>
                  <a:stretch>
                    <a:fillRect/>
                  </a:stretch>
                </a:blipFill>
              </a:defRPr>
            </a:lvl1pPr>
          </a:lstStyle>
          <a:p>
            <a:r>
              <a:rPr lang="en-US" dirty="0"/>
              <a:t>Click to edit Master title style</a:t>
            </a:r>
          </a:p>
        </p:txBody>
      </p:sp>
    </p:spTree>
    <p:extLst>
      <p:ext uri="{BB962C8B-B14F-4D97-AF65-F5344CB8AC3E}">
        <p14:creationId xmlns:p14="http://schemas.microsoft.com/office/powerpoint/2010/main" val="620598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p>
            <a:fld id="{E4A7478C-3BD1-B54F-9261-9C21A1B9D12C}" type="datetime1">
              <a:rPr lang="en-US" smtClean="0"/>
              <a:t>4/17/2020</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p>
            <a:fld id="{4737D6AF-2FA5-476A-AF60-7A8CDF2E2DFB}" type="slidenum">
              <a:rPr lang="en-US" smtClean="0"/>
              <a:t>‹#›</a:t>
            </a:fld>
            <a:endParaRPr lang="en-US"/>
          </a:p>
        </p:txBody>
      </p:sp>
    </p:spTree>
    <p:extLst>
      <p:ext uri="{BB962C8B-B14F-4D97-AF65-F5344CB8AC3E}">
        <p14:creationId xmlns:p14="http://schemas.microsoft.com/office/powerpoint/2010/main" val="48708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EE4040-0C67-420E-B709-5FB45FC8478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lvl1pPr>
              <a:defRPr>
                <a:solidFill>
                  <a:schemeClr val="bg1"/>
                </a:solidFill>
              </a:defRPr>
            </a:lvl1pPr>
          </a:lstStyle>
          <a:p>
            <a:fld id="{1F0A9ADF-174F-D440-903F-04A6E5BFA8DD}" type="datetime1">
              <a:rPr lang="en-US" smtClean="0"/>
              <a:t>4/17/2020</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2450627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5023AF-3D89-4422-959F-04B777C43B75}"/>
              </a:ext>
            </a:extLst>
          </p:cNvPr>
          <p:cNvSpPr>
            <a:spLocks noGrp="1"/>
          </p:cNvSpPr>
          <p:nvPr>
            <p:ph idx="1" hasCustomPrompt="1"/>
          </p:nvPr>
        </p:nvSpPr>
        <p:spPr>
          <a:xfrm>
            <a:off x="5183188" y="685800"/>
            <a:ext cx="6323012" cy="5486399"/>
          </a:xfrm>
        </p:spPr>
        <p:txBody>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8964C08-355E-427C-9B79-100B76997301}"/>
              </a:ext>
            </a:extLst>
          </p:cNvPr>
          <p:cNvSpPr>
            <a:spLocks noGrp="1"/>
          </p:cNvSpPr>
          <p:nvPr>
            <p:ph type="body" sz="half" idx="2" hasCustomPrompt="1"/>
          </p:nvPr>
        </p:nvSpPr>
        <p:spPr>
          <a:xfrm>
            <a:off x="685801" y="3429000"/>
            <a:ext cx="3606800" cy="274319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The placeholder to the right will hold any content. This is a space to add a caption.</a:t>
            </a:r>
          </a:p>
        </p:txBody>
      </p:sp>
      <p:sp>
        <p:nvSpPr>
          <p:cNvPr id="5" name="Date Placeholder 4">
            <a:extLst>
              <a:ext uri="{FF2B5EF4-FFF2-40B4-BE49-F238E27FC236}">
                <a16:creationId xmlns:a16="http://schemas.microsoft.com/office/drawing/2014/main" id="{867C0A00-877C-4795-AF36-7590DFD92943}"/>
              </a:ext>
            </a:extLst>
          </p:cNvPr>
          <p:cNvSpPr>
            <a:spLocks noGrp="1"/>
          </p:cNvSpPr>
          <p:nvPr>
            <p:ph type="dt" sz="half" idx="10"/>
          </p:nvPr>
        </p:nvSpPr>
        <p:spPr/>
        <p:txBody>
          <a:bodyPr/>
          <a:lstStyle/>
          <a:p>
            <a:fld id="{3F9E922C-C6AF-924E-BAE4-236EB38CD9E4}" type="datetime1">
              <a:rPr lang="en-US" smtClean="0"/>
              <a:t>4/17/2020</a:t>
            </a:fld>
            <a:endParaRPr lang="en-US"/>
          </a:p>
        </p:txBody>
      </p:sp>
      <p:sp>
        <p:nvSpPr>
          <p:cNvPr id="6" name="Footer Placeholder 5">
            <a:extLst>
              <a:ext uri="{FF2B5EF4-FFF2-40B4-BE49-F238E27FC236}">
                <a16:creationId xmlns:a16="http://schemas.microsoft.com/office/drawing/2014/main" id="{A821481B-8ECE-4440-9F4F-FC919BF0AC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8FFBEE-BFB9-4C93-B395-508B196BC45F}"/>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8" name="Title 7">
            <a:extLst>
              <a:ext uri="{FF2B5EF4-FFF2-40B4-BE49-F238E27FC236}">
                <a16:creationId xmlns:a16="http://schemas.microsoft.com/office/drawing/2014/main" id="{2C6631AF-39B7-4B5D-A0AF-B06894E5129E}"/>
              </a:ext>
            </a:extLst>
          </p:cNvPr>
          <p:cNvSpPr>
            <a:spLocks noGrp="1"/>
          </p:cNvSpPr>
          <p:nvPr>
            <p:ph type="title"/>
          </p:nvPr>
        </p:nvSpPr>
        <p:spPr>
          <a:xfrm>
            <a:off x="685800" y="681037"/>
            <a:ext cx="3606800" cy="1376363"/>
          </a:xfrm>
        </p:spPr>
        <p:txBody>
          <a:bodyPr/>
          <a:lstStyle/>
          <a:p>
            <a:r>
              <a:rPr lang="en-US"/>
              <a:t>Click to edit Master title style</a:t>
            </a:r>
            <a:endParaRPr lang="en-US" dirty="0"/>
          </a:p>
        </p:txBody>
      </p:sp>
    </p:spTree>
    <p:extLst>
      <p:ext uri="{BB962C8B-B14F-4D97-AF65-F5344CB8AC3E}">
        <p14:creationId xmlns:p14="http://schemas.microsoft.com/office/powerpoint/2010/main" val="2221593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4" name="Picture Placeholder 6">
            <a:extLst>
              <a:ext uri="{FF2B5EF4-FFF2-40B4-BE49-F238E27FC236}">
                <a16:creationId xmlns:a16="http://schemas.microsoft.com/office/drawing/2014/main" id="{4DF54647-54C2-4FF8-95C7-C8F9C1D0B5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250" t="7203" b="7203"/>
          <a:stretch/>
        </p:blipFill>
        <p:spPr>
          <a:xfrm>
            <a:off x="0" y="0"/>
            <a:ext cx="3505200" cy="6858000"/>
          </a:xfrm>
          <a:prstGeom prst="rect">
            <a:avLst/>
          </a:prstGeom>
        </p:spPr>
      </p:pic>
      <p:sp>
        <p:nvSpPr>
          <p:cNvPr id="15" name="Rectangle 14">
            <a:extLst>
              <a:ext uri="{FF2B5EF4-FFF2-40B4-BE49-F238E27FC236}">
                <a16:creationId xmlns:a16="http://schemas.microsoft.com/office/drawing/2014/main" id="{1B4770FE-B272-40BE-98BB-CEEBB07B087F}"/>
              </a:ext>
            </a:extLst>
          </p:cNvPr>
          <p:cNvSpPr/>
          <p:nvPr userDrawn="1"/>
        </p:nvSpPr>
        <p:spPr>
          <a:xfrm>
            <a:off x="0" y="0"/>
            <a:ext cx="35052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914401" y="914400"/>
            <a:ext cx="5181600" cy="5029200"/>
          </a:xfrm>
          <a:prstGeom prst="rect">
            <a:avLst/>
          </a:prstGeom>
          <a:ln w="76200">
            <a:gradFill>
              <a:gsLst>
                <a:gs pos="0">
                  <a:schemeClr val="accent3"/>
                </a:gs>
                <a:gs pos="50000">
                  <a:schemeClr val="accent4"/>
                </a:gs>
                <a:gs pos="100000">
                  <a:schemeClr val="accent5"/>
                </a:gs>
              </a:gsLst>
              <a:lin ang="0" scaled="0"/>
            </a:gradFill>
            <a:miter lim="800000"/>
          </a:ln>
        </p:spPr>
        <p:txBody>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7010401" y="4221807"/>
            <a:ext cx="4267197" cy="1721794"/>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The placeholder to the right will hold an image. This is a space to add a caption.</a:t>
            </a:r>
          </a:p>
        </p:txBody>
      </p:sp>
      <p:sp>
        <p:nvSpPr>
          <p:cNvPr id="2" name="Date Placeholder 1">
            <a:extLst>
              <a:ext uri="{FF2B5EF4-FFF2-40B4-BE49-F238E27FC236}">
                <a16:creationId xmlns:a16="http://schemas.microsoft.com/office/drawing/2014/main" id="{245CC303-917C-4DFD-9515-5F4ADC7CB0F1}"/>
              </a:ext>
            </a:extLst>
          </p:cNvPr>
          <p:cNvSpPr>
            <a:spLocks noGrp="1"/>
          </p:cNvSpPr>
          <p:nvPr>
            <p:ph type="dt" sz="half" idx="10"/>
          </p:nvPr>
        </p:nvSpPr>
        <p:spPr/>
        <p:txBody>
          <a:bodyPr/>
          <a:lstStyle/>
          <a:p>
            <a:fld id="{3FAF5C34-FFCD-F448-B973-F2F1DA50D363}" type="datetime1">
              <a:rPr lang="en-US" smtClean="0"/>
              <a:t>4/17/2020</a:t>
            </a:fld>
            <a:endParaRPr lang="en-US" dirty="0"/>
          </a:p>
        </p:txBody>
      </p:sp>
      <p:sp>
        <p:nvSpPr>
          <p:cNvPr id="9" name="Footer Placeholder 8">
            <a:extLst>
              <a:ext uri="{FF2B5EF4-FFF2-40B4-BE49-F238E27FC236}">
                <a16:creationId xmlns:a16="http://schemas.microsoft.com/office/drawing/2014/main" id="{E50519D9-2443-49BB-934B-30F4F608CF97}"/>
              </a:ext>
            </a:extLst>
          </p:cNvPr>
          <p:cNvSpPr>
            <a:spLocks noGrp="1"/>
          </p:cNvSpPr>
          <p:nvPr>
            <p:ph type="ftr" sz="quarter" idx="11"/>
          </p:nvPr>
        </p:nvSpPr>
        <p:spPr>
          <a:xfrm>
            <a:off x="914400" y="6332538"/>
            <a:ext cx="2590799" cy="136525"/>
          </a:xfrm>
        </p:spPr>
        <p:txBody>
          <a:bodyPr/>
          <a:lstStyle>
            <a:lvl1pPr>
              <a:defRPr>
                <a:solidFill>
                  <a:schemeClr val="bg1"/>
                </a:solidFill>
              </a:defRPr>
            </a:lvl1pPr>
          </a:lstStyle>
          <a:p>
            <a:endParaRPr lang="en-US" dirty="0"/>
          </a:p>
        </p:txBody>
      </p:sp>
      <p:sp>
        <p:nvSpPr>
          <p:cNvPr id="10" name="Slide Number Placeholder 9">
            <a:extLst>
              <a:ext uri="{FF2B5EF4-FFF2-40B4-BE49-F238E27FC236}">
                <a16:creationId xmlns:a16="http://schemas.microsoft.com/office/drawing/2014/main" id="{C43F4F51-A74C-4A2C-B9E4-5E6D74AAF98E}"/>
              </a:ext>
            </a:extLst>
          </p:cNvPr>
          <p:cNvSpPr>
            <a:spLocks noGrp="1"/>
          </p:cNvSpPr>
          <p:nvPr>
            <p:ph type="sldNum" sz="quarter" idx="12"/>
          </p:nvPr>
        </p:nvSpPr>
        <p:spPr/>
        <p:txBody>
          <a:bodyPr/>
          <a:lstStyle/>
          <a:p>
            <a:fld id="{4737D6AF-2FA5-476A-AF60-7A8CDF2E2DFB}" type="slidenum">
              <a:rPr lang="en-US" smtClean="0"/>
              <a:pPr/>
              <a:t>‹#›</a:t>
            </a:fld>
            <a:endParaRPr lang="en-US" dirty="0"/>
          </a:p>
        </p:txBody>
      </p:sp>
      <p:sp>
        <p:nvSpPr>
          <p:cNvPr id="5" name="Title 4">
            <a:extLst>
              <a:ext uri="{FF2B5EF4-FFF2-40B4-BE49-F238E27FC236}">
                <a16:creationId xmlns:a16="http://schemas.microsoft.com/office/drawing/2014/main" id="{D5D6ED77-EB99-451A-873A-BF43963A5883}"/>
              </a:ext>
            </a:extLst>
          </p:cNvPr>
          <p:cNvSpPr>
            <a:spLocks noGrp="1"/>
          </p:cNvSpPr>
          <p:nvPr>
            <p:ph type="title"/>
          </p:nvPr>
        </p:nvSpPr>
        <p:spPr>
          <a:xfrm>
            <a:off x="7010402" y="914400"/>
            <a:ext cx="4267197" cy="2621606"/>
          </a:xfrm>
        </p:spPr>
        <p:txBody>
          <a:bodyPr anchor="b"/>
          <a:lstStyle/>
          <a:p>
            <a:r>
              <a:rPr lang="en-US" dirty="0"/>
              <a:t>Click to edit Master title style</a:t>
            </a:r>
          </a:p>
        </p:txBody>
      </p:sp>
      <p:grpSp>
        <p:nvGrpSpPr>
          <p:cNvPr id="16" name="Group 15">
            <a:extLst>
              <a:ext uri="{FF2B5EF4-FFF2-40B4-BE49-F238E27FC236}">
                <a16:creationId xmlns:a16="http://schemas.microsoft.com/office/drawing/2014/main" id="{9E3B70C6-C6FD-4C53-8E67-2841E0FFF9FD}"/>
              </a:ext>
            </a:extLst>
          </p:cNvPr>
          <p:cNvGrpSpPr/>
          <p:nvPr userDrawn="1"/>
        </p:nvGrpSpPr>
        <p:grpSpPr>
          <a:xfrm>
            <a:off x="10068791" y="465571"/>
            <a:ext cx="1613506" cy="1795262"/>
            <a:chOff x="10099733" y="499999"/>
            <a:chExt cx="1582564" cy="1760834"/>
          </a:xfrm>
        </p:grpSpPr>
        <p:pic>
          <p:nvPicPr>
            <p:cNvPr id="17" name="Picture 16" descr="A picture containing cup, orange, donut&#10;&#10;Description automatically generated">
              <a:extLst>
                <a:ext uri="{FF2B5EF4-FFF2-40B4-BE49-F238E27FC236}">
                  <a16:creationId xmlns:a16="http://schemas.microsoft.com/office/drawing/2014/main" id="{D0FD622E-350D-4CB1-947C-EB07D909D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152">
              <a:off x="10667414" y="746809"/>
              <a:ext cx="1014883" cy="1014883"/>
            </a:xfrm>
            <a:prstGeom prst="rect">
              <a:avLst/>
            </a:prstGeom>
          </p:spPr>
        </p:pic>
        <p:pic>
          <p:nvPicPr>
            <p:cNvPr id="18" name="Picture 17" descr="A picture containing pink, red, snow, white&#10;&#10;Description automatically generated">
              <a:extLst>
                <a:ext uri="{FF2B5EF4-FFF2-40B4-BE49-F238E27FC236}">
                  <a16:creationId xmlns:a16="http://schemas.microsoft.com/office/drawing/2014/main" id="{78D0B03C-7482-44E2-A37F-8F4B7CCE0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78946">
              <a:off x="10215724" y="1136121"/>
              <a:ext cx="1124712" cy="1124712"/>
            </a:xfrm>
            <a:prstGeom prst="rect">
              <a:avLst/>
            </a:prstGeom>
          </p:spPr>
        </p:pic>
        <p:pic>
          <p:nvPicPr>
            <p:cNvPr id="19" name="Picture 18">
              <a:extLst>
                <a:ext uri="{FF2B5EF4-FFF2-40B4-BE49-F238E27FC236}">
                  <a16:creationId xmlns:a16="http://schemas.microsoft.com/office/drawing/2014/main" id="{A54B6CB8-C51A-4035-88E1-4AB96959C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32995">
              <a:off x="10099733" y="499999"/>
              <a:ext cx="790451" cy="790451"/>
            </a:xfrm>
            <a:prstGeom prst="rect">
              <a:avLst/>
            </a:prstGeom>
          </p:spPr>
        </p:pic>
      </p:grpSp>
    </p:spTree>
    <p:extLst>
      <p:ext uri="{BB962C8B-B14F-4D97-AF65-F5344CB8AC3E}">
        <p14:creationId xmlns:p14="http://schemas.microsoft.com/office/powerpoint/2010/main" val="2270038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Logo + Nam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A6BE25B-13FA-4D1F-9E71-8F9A875EB8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756459" y="4686300"/>
            <a:ext cx="2963094" cy="1265787"/>
          </a:xfrm>
          <a:prstGeom prst="rect">
            <a:avLst/>
          </a:prstGeom>
        </p:spPr>
      </p:pic>
      <p:cxnSp>
        <p:nvCxnSpPr>
          <p:cNvPr id="6" name="Straight Connector 5">
            <a:extLst>
              <a:ext uri="{FF2B5EF4-FFF2-40B4-BE49-F238E27FC236}">
                <a16:creationId xmlns:a16="http://schemas.microsoft.com/office/drawing/2014/main" id="{F89F2D0C-5C3B-4DF4-925F-9C7F57AEC996}"/>
              </a:ext>
            </a:extLst>
          </p:cNvPr>
          <p:cNvCxnSpPr>
            <a:cxnSpLocks/>
          </p:cNvCxnSpPr>
          <p:nvPr userDrawn="1"/>
        </p:nvCxnSpPr>
        <p:spPr>
          <a:xfrm>
            <a:off x="6096000" y="4686300"/>
            <a:ext cx="0" cy="125730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lvl1pPr>
          </a:lstStyle>
          <a:p>
            <a:r>
              <a:rPr lang="en-US" dirty="0"/>
              <a:t>Click to edit Master title style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p:nvPr>
        </p:nvSpPr>
        <p:spPr>
          <a:xfrm>
            <a:off x="6553198" y="4882053"/>
            <a:ext cx="4724401" cy="854336"/>
          </a:xfrm>
        </p:spPr>
        <p:txBody>
          <a:bodyPr anchor="ctr"/>
          <a:lstStyle>
            <a:lvl1pPr marL="0" indent="0" algn="l">
              <a:buNone/>
              <a:defRPr sz="18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72787FA1-DDBB-E342-9461-1A6963A10934}" type="datetime1">
              <a:rPr lang="en-US" smtClean="0"/>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406056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B4770FE-B272-40BE-98BB-CEEBB07B087F}"/>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11" name="Picture Placeholder 10">
            <a:extLst>
              <a:ext uri="{FF2B5EF4-FFF2-40B4-BE49-F238E27FC236}">
                <a16:creationId xmlns:a16="http://schemas.microsoft.com/office/drawing/2014/main" id="{E9DD796C-8623-4C9D-B10E-AF42D25E755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250" t="7781" b="7781"/>
          <a:stretch/>
        </p:blipFill>
        <p:spPr>
          <a:xfrm>
            <a:off x="0" y="0"/>
            <a:ext cx="3505200" cy="6858000"/>
          </a:xfrm>
          <a:prstGeom prst="rect">
            <a:avLst/>
          </a:prstGeom>
        </p:spPr>
      </p:pic>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914399" y="914400"/>
            <a:ext cx="5181600" cy="5029200"/>
          </a:xfrm>
          <a:prstGeom prst="rect">
            <a:avLst/>
          </a:prstGeom>
          <a:ln w="76200">
            <a:gradFill>
              <a:gsLst>
                <a:gs pos="0">
                  <a:schemeClr val="accent1"/>
                </a:gs>
                <a:gs pos="50000">
                  <a:schemeClr val="accent2"/>
                </a:gs>
                <a:gs pos="100000">
                  <a:schemeClr val="accent3"/>
                </a:gs>
              </a:gsLst>
              <a:lin ang="0" scaled="0"/>
            </a:gradFill>
            <a:miter lim="800000"/>
          </a:ln>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0BA826E-58DA-4521-BB22-13F070987F98}"/>
              </a:ext>
            </a:extLst>
          </p:cNvPr>
          <p:cNvSpPr>
            <a:spLocks noGrp="1"/>
          </p:cNvSpPr>
          <p:nvPr>
            <p:ph type="body" sz="half" idx="2" hasCustomPrompt="1"/>
          </p:nvPr>
        </p:nvSpPr>
        <p:spPr>
          <a:xfrm>
            <a:off x="7010397" y="4221807"/>
            <a:ext cx="4267202" cy="1721794"/>
          </a:xfrm>
        </p:spPr>
        <p:txBody>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The placeholder to the right will hold an image. This is a space to add a caption.</a:t>
            </a:r>
          </a:p>
        </p:txBody>
      </p:sp>
      <p:sp>
        <p:nvSpPr>
          <p:cNvPr id="2" name="Date Placeholder 1">
            <a:extLst>
              <a:ext uri="{FF2B5EF4-FFF2-40B4-BE49-F238E27FC236}">
                <a16:creationId xmlns:a16="http://schemas.microsoft.com/office/drawing/2014/main" id="{245CC303-917C-4DFD-9515-5F4ADC7CB0F1}"/>
              </a:ext>
            </a:extLst>
          </p:cNvPr>
          <p:cNvSpPr>
            <a:spLocks noGrp="1"/>
          </p:cNvSpPr>
          <p:nvPr>
            <p:ph type="dt" sz="half" idx="10"/>
          </p:nvPr>
        </p:nvSpPr>
        <p:spPr/>
        <p:txBody>
          <a:bodyPr/>
          <a:lstStyle>
            <a:lvl1pPr>
              <a:defRPr>
                <a:solidFill>
                  <a:schemeClr val="bg1"/>
                </a:solidFill>
              </a:defRPr>
            </a:lvl1pPr>
          </a:lstStyle>
          <a:p>
            <a:fld id="{13B6E580-E9C7-F645-88EC-89BA4AA18F57}" type="datetime1">
              <a:rPr lang="en-US" smtClean="0"/>
              <a:t>4/17/2020</a:t>
            </a:fld>
            <a:endParaRPr lang="en-US" dirty="0"/>
          </a:p>
        </p:txBody>
      </p:sp>
      <p:sp>
        <p:nvSpPr>
          <p:cNvPr id="9" name="Footer Placeholder 8">
            <a:extLst>
              <a:ext uri="{FF2B5EF4-FFF2-40B4-BE49-F238E27FC236}">
                <a16:creationId xmlns:a16="http://schemas.microsoft.com/office/drawing/2014/main" id="{E50519D9-2443-49BB-934B-30F4F608CF97}"/>
              </a:ext>
            </a:extLst>
          </p:cNvPr>
          <p:cNvSpPr>
            <a:spLocks noGrp="1"/>
          </p:cNvSpPr>
          <p:nvPr>
            <p:ph type="ftr" sz="quarter" idx="11"/>
          </p:nvPr>
        </p:nvSpPr>
        <p:spPr>
          <a:xfrm>
            <a:off x="914401" y="6332538"/>
            <a:ext cx="2590800" cy="136525"/>
          </a:xfrm>
        </p:spPr>
        <p:txBody>
          <a:bodyPr/>
          <a:lstStyle>
            <a:lvl1pPr>
              <a:defRPr>
                <a:solidFill>
                  <a:schemeClr val="bg2"/>
                </a:solidFill>
              </a:defRPr>
            </a:lvl1pPr>
          </a:lstStyle>
          <a:p>
            <a:endParaRPr lang="en-US" dirty="0"/>
          </a:p>
        </p:txBody>
      </p:sp>
      <p:sp>
        <p:nvSpPr>
          <p:cNvPr id="10" name="Slide Number Placeholder 9">
            <a:extLst>
              <a:ext uri="{FF2B5EF4-FFF2-40B4-BE49-F238E27FC236}">
                <a16:creationId xmlns:a16="http://schemas.microsoft.com/office/drawing/2014/main" id="{C43F4F51-A74C-4A2C-B9E4-5E6D74AAF98E}"/>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5" name="Title 4">
            <a:extLst>
              <a:ext uri="{FF2B5EF4-FFF2-40B4-BE49-F238E27FC236}">
                <a16:creationId xmlns:a16="http://schemas.microsoft.com/office/drawing/2014/main" id="{D5D6ED77-EB99-451A-873A-BF43963A5883}"/>
              </a:ext>
            </a:extLst>
          </p:cNvPr>
          <p:cNvSpPr>
            <a:spLocks noGrp="1"/>
          </p:cNvSpPr>
          <p:nvPr>
            <p:ph type="title"/>
          </p:nvPr>
        </p:nvSpPr>
        <p:spPr>
          <a:xfrm>
            <a:off x="7010398" y="914400"/>
            <a:ext cx="4267202" cy="2621606"/>
          </a:xfrm>
        </p:spPr>
        <p:txBody>
          <a:bodyPr anchor="b"/>
          <a:lstStyle>
            <a:lvl1pPr>
              <a:defRPr>
                <a:blipFill>
                  <a:blip r:embed="rId3"/>
                  <a:stretch>
                    <a:fillRect/>
                  </a:stretch>
                </a:blipFill>
              </a:defRPr>
            </a:lvl1pPr>
          </a:lstStyle>
          <a:p>
            <a:r>
              <a:rPr lang="en-US" dirty="0"/>
              <a:t>Click to edit Master title style</a:t>
            </a:r>
          </a:p>
        </p:txBody>
      </p:sp>
      <p:grpSp>
        <p:nvGrpSpPr>
          <p:cNvPr id="13" name="Group 12">
            <a:extLst>
              <a:ext uri="{FF2B5EF4-FFF2-40B4-BE49-F238E27FC236}">
                <a16:creationId xmlns:a16="http://schemas.microsoft.com/office/drawing/2014/main" id="{650FD7A4-5046-4D6B-8B19-C4412B4415CF}"/>
              </a:ext>
            </a:extLst>
          </p:cNvPr>
          <p:cNvGrpSpPr/>
          <p:nvPr userDrawn="1"/>
        </p:nvGrpSpPr>
        <p:grpSpPr>
          <a:xfrm>
            <a:off x="10214264" y="556971"/>
            <a:ext cx="1444651" cy="1689015"/>
            <a:chOff x="9954329" y="870777"/>
            <a:chExt cx="1486377" cy="1737799"/>
          </a:xfrm>
        </p:grpSpPr>
        <p:pic>
          <p:nvPicPr>
            <p:cNvPr id="16" name="Picture 15" descr="A picture containing sitting, green, holding, food&#10;&#10;Description automatically generated">
              <a:extLst>
                <a:ext uri="{FF2B5EF4-FFF2-40B4-BE49-F238E27FC236}">
                  <a16:creationId xmlns:a16="http://schemas.microsoft.com/office/drawing/2014/main" id="{3916D9EA-0057-4D7F-BFA2-3AB94B603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2461">
              <a:off x="10332871" y="870777"/>
              <a:ext cx="817225" cy="817225"/>
            </a:xfrm>
            <a:prstGeom prst="rect">
              <a:avLst/>
            </a:prstGeom>
          </p:spPr>
        </p:pic>
        <p:pic>
          <p:nvPicPr>
            <p:cNvPr id="17" name="Picture 16" descr="A picture containing blue, white, snow, dark&#10;&#10;Description automatically generated">
              <a:extLst>
                <a:ext uri="{FF2B5EF4-FFF2-40B4-BE49-F238E27FC236}">
                  <a16:creationId xmlns:a16="http://schemas.microsoft.com/office/drawing/2014/main" id="{6A53E951-A7A1-486A-8EAD-79D6B991E9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89630">
              <a:off x="10529748" y="1250852"/>
              <a:ext cx="910958" cy="910958"/>
            </a:xfrm>
            <a:prstGeom prst="rect">
              <a:avLst/>
            </a:prstGeom>
          </p:spPr>
        </p:pic>
        <p:pic>
          <p:nvPicPr>
            <p:cNvPr id="18" name="Picture 17" descr="A picture containing purple, white, snow&#10;&#10;Description automatically generated">
              <a:extLst>
                <a:ext uri="{FF2B5EF4-FFF2-40B4-BE49-F238E27FC236}">
                  <a16:creationId xmlns:a16="http://schemas.microsoft.com/office/drawing/2014/main" id="{91B27DB2-ABA0-402E-B6F4-BB41BBFDA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05812">
              <a:off x="9954329" y="1483864"/>
              <a:ext cx="1124712" cy="1124712"/>
            </a:xfrm>
            <a:prstGeom prst="rect">
              <a:avLst/>
            </a:prstGeom>
          </p:spPr>
        </p:pic>
      </p:grpSp>
    </p:spTree>
    <p:extLst>
      <p:ext uri="{BB962C8B-B14F-4D97-AF65-F5344CB8AC3E}">
        <p14:creationId xmlns:p14="http://schemas.microsoft.com/office/powerpoint/2010/main" val="3883076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523B2A1-56CD-4AF4-A6F6-B9F75D5FA591}"/>
              </a:ext>
            </a:extLst>
          </p:cNvPr>
          <p:cNvSpPr>
            <a:spLocks noGrp="1"/>
          </p:cNvSpPr>
          <p:nvPr>
            <p:ph type="body" sz="quarter" idx="13"/>
          </p:nvPr>
        </p:nvSpPr>
        <p:spPr>
          <a:xfrm>
            <a:off x="7010403" y="914400"/>
            <a:ext cx="4267198" cy="50292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Placeholder 6">
            <a:extLst>
              <a:ext uri="{FF2B5EF4-FFF2-40B4-BE49-F238E27FC236}">
                <a16:creationId xmlns:a16="http://schemas.microsoft.com/office/drawing/2014/main" id="{4DF54647-54C2-4FF8-95C7-C8F9C1D0B5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250" t="7203" b="7203"/>
          <a:stretch/>
        </p:blipFill>
        <p:spPr>
          <a:xfrm>
            <a:off x="0" y="0"/>
            <a:ext cx="3505200" cy="6858000"/>
          </a:xfrm>
          <a:prstGeom prst="rect">
            <a:avLst/>
          </a:prstGeom>
        </p:spPr>
      </p:pic>
      <p:sp>
        <p:nvSpPr>
          <p:cNvPr id="15" name="Rectangle 14">
            <a:extLst>
              <a:ext uri="{FF2B5EF4-FFF2-40B4-BE49-F238E27FC236}">
                <a16:creationId xmlns:a16="http://schemas.microsoft.com/office/drawing/2014/main" id="{1B4770FE-B272-40BE-98BB-CEEBB07B087F}"/>
              </a:ext>
            </a:extLst>
          </p:cNvPr>
          <p:cNvSpPr/>
          <p:nvPr userDrawn="1"/>
        </p:nvSpPr>
        <p:spPr>
          <a:xfrm>
            <a:off x="0" y="0"/>
            <a:ext cx="35052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914401" y="914400"/>
            <a:ext cx="5181600" cy="5029200"/>
          </a:xfrm>
          <a:prstGeom prst="rect">
            <a:avLst/>
          </a:prstGeom>
          <a:ln w="76200">
            <a:gradFill>
              <a:gsLst>
                <a:gs pos="0">
                  <a:schemeClr val="accent3"/>
                </a:gs>
                <a:gs pos="50000">
                  <a:schemeClr val="accent4"/>
                </a:gs>
                <a:gs pos="100000">
                  <a:schemeClr val="accent5"/>
                </a:gs>
              </a:gsLst>
              <a:lin ang="0" scaled="0"/>
            </a:gradFill>
            <a:miter lim="800000"/>
          </a:ln>
        </p:spPr>
        <p:txBody>
          <a:bodyPr/>
          <a:lstStyle>
            <a:lvl1pPr marL="0" indent="0">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Date Placeholder 1">
            <a:extLst>
              <a:ext uri="{FF2B5EF4-FFF2-40B4-BE49-F238E27FC236}">
                <a16:creationId xmlns:a16="http://schemas.microsoft.com/office/drawing/2014/main" id="{245CC303-917C-4DFD-9515-5F4ADC7CB0F1}"/>
              </a:ext>
            </a:extLst>
          </p:cNvPr>
          <p:cNvSpPr>
            <a:spLocks noGrp="1"/>
          </p:cNvSpPr>
          <p:nvPr>
            <p:ph type="dt" sz="half" idx="10"/>
          </p:nvPr>
        </p:nvSpPr>
        <p:spPr/>
        <p:txBody>
          <a:bodyPr/>
          <a:lstStyle/>
          <a:p>
            <a:fld id="{D228F2D1-4253-8049-9431-5630889A4E51}" type="datetime1">
              <a:rPr lang="en-US" smtClean="0"/>
              <a:t>4/17/2020</a:t>
            </a:fld>
            <a:endParaRPr lang="en-US" dirty="0"/>
          </a:p>
        </p:txBody>
      </p:sp>
      <p:sp>
        <p:nvSpPr>
          <p:cNvPr id="9" name="Footer Placeholder 8">
            <a:extLst>
              <a:ext uri="{FF2B5EF4-FFF2-40B4-BE49-F238E27FC236}">
                <a16:creationId xmlns:a16="http://schemas.microsoft.com/office/drawing/2014/main" id="{E50519D9-2443-49BB-934B-30F4F608CF97}"/>
              </a:ext>
            </a:extLst>
          </p:cNvPr>
          <p:cNvSpPr>
            <a:spLocks noGrp="1"/>
          </p:cNvSpPr>
          <p:nvPr>
            <p:ph type="ftr" sz="quarter" idx="11"/>
          </p:nvPr>
        </p:nvSpPr>
        <p:spPr>
          <a:xfrm>
            <a:off x="914400" y="6332538"/>
            <a:ext cx="2590799" cy="136525"/>
          </a:xfrm>
        </p:spPr>
        <p:txBody>
          <a:bodyPr/>
          <a:lstStyle>
            <a:lvl1pPr>
              <a:defRPr>
                <a:solidFill>
                  <a:schemeClr val="bg1"/>
                </a:solidFill>
              </a:defRPr>
            </a:lvl1pPr>
          </a:lstStyle>
          <a:p>
            <a:endParaRPr lang="en-US" dirty="0"/>
          </a:p>
        </p:txBody>
      </p:sp>
      <p:sp>
        <p:nvSpPr>
          <p:cNvPr id="10" name="Slide Number Placeholder 9">
            <a:extLst>
              <a:ext uri="{FF2B5EF4-FFF2-40B4-BE49-F238E27FC236}">
                <a16:creationId xmlns:a16="http://schemas.microsoft.com/office/drawing/2014/main" id="{C43F4F51-A74C-4A2C-B9E4-5E6D74AAF98E}"/>
              </a:ext>
            </a:extLst>
          </p:cNvPr>
          <p:cNvSpPr>
            <a:spLocks noGrp="1"/>
          </p:cNvSpPr>
          <p:nvPr>
            <p:ph type="sldNum" sz="quarter" idx="12"/>
          </p:nvPr>
        </p:nvSpPr>
        <p:spPr/>
        <p:txBody>
          <a:bodyPr/>
          <a:lstStyle/>
          <a:p>
            <a:fld id="{4737D6AF-2FA5-476A-AF60-7A8CDF2E2DFB}" type="slidenum">
              <a:rPr lang="en-US" smtClean="0"/>
              <a:pPr/>
              <a:t>‹#›</a:t>
            </a:fld>
            <a:endParaRPr lang="en-US" dirty="0"/>
          </a:p>
        </p:txBody>
      </p:sp>
      <p:grpSp>
        <p:nvGrpSpPr>
          <p:cNvPr id="13" name="Group 12">
            <a:extLst>
              <a:ext uri="{FF2B5EF4-FFF2-40B4-BE49-F238E27FC236}">
                <a16:creationId xmlns:a16="http://schemas.microsoft.com/office/drawing/2014/main" id="{876460B7-D8B1-4C0C-9203-731305250308}"/>
              </a:ext>
            </a:extLst>
          </p:cNvPr>
          <p:cNvGrpSpPr/>
          <p:nvPr userDrawn="1"/>
        </p:nvGrpSpPr>
        <p:grpSpPr>
          <a:xfrm>
            <a:off x="10068791" y="465571"/>
            <a:ext cx="1613506" cy="1286362"/>
            <a:chOff x="10099733" y="499999"/>
            <a:chExt cx="1582564" cy="1261693"/>
          </a:xfrm>
        </p:grpSpPr>
        <p:pic>
          <p:nvPicPr>
            <p:cNvPr id="16" name="Picture 15" descr="A picture containing cup, orange, donut&#10;&#10;Description automatically generated">
              <a:extLst>
                <a:ext uri="{FF2B5EF4-FFF2-40B4-BE49-F238E27FC236}">
                  <a16:creationId xmlns:a16="http://schemas.microsoft.com/office/drawing/2014/main" id="{8E69FA2F-558E-40AC-A52B-C519CEEFA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4152">
              <a:off x="10667414" y="746809"/>
              <a:ext cx="1014883" cy="1014883"/>
            </a:xfrm>
            <a:prstGeom prst="rect">
              <a:avLst/>
            </a:prstGeom>
          </p:spPr>
        </p:pic>
        <p:pic>
          <p:nvPicPr>
            <p:cNvPr id="18" name="Picture 17">
              <a:extLst>
                <a:ext uri="{FF2B5EF4-FFF2-40B4-BE49-F238E27FC236}">
                  <a16:creationId xmlns:a16="http://schemas.microsoft.com/office/drawing/2014/main" id="{2576037F-87FD-4FD5-A616-39A64864E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32995">
              <a:off x="10099733" y="499999"/>
              <a:ext cx="790451" cy="790451"/>
            </a:xfrm>
            <a:prstGeom prst="rect">
              <a:avLst/>
            </a:prstGeom>
          </p:spPr>
        </p:pic>
      </p:grpSp>
    </p:spTree>
    <p:extLst>
      <p:ext uri="{BB962C8B-B14F-4D97-AF65-F5344CB8AC3E}">
        <p14:creationId xmlns:p14="http://schemas.microsoft.com/office/powerpoint/2010/main" val="2931556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Text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B4770FE-B272-40BE-98BB-CEEBB07B087F}"/>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11" name="Picture Placeholder 10">
            <a:extLst>
              <a:ext uri="{FF2B5EF4-FFF2-40B4-BE49-F238E27FC236}">
                <a16:creationId xmlns:a16="http://schemas.microsoft.com/office/drawing/2014/main" id="{E9DD796C-8623-4C9D-B10E-AF42D25E755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1250" t="7781" b="7781"/>
          <a:stretch/>
        </p:blipFill>
        <p:spPr>
          <a:xfrm>
            <a:off x="0" y="0"/>
            <a:ext cx="3505200" cy="6858000"/>
          </a:xfrm>
          <a:prstGeom prst="rect">
            <a:avLst/>
          </a:prstGeom>
        </p:spPr>
      </p:pic>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914399" y="914400"/>
            <a:ext cx="5181600" cy="5029200"/>
          </a:xfrm>
          <a:prstGeom prst="rect">
            <a:avLst/>
          </a:prstGeom>
          <a:ln w="76200">
            <a:gradFill>
              <a:gsLst>
                <a:gs pos="0">
                  <a:schemeClr val="accent1"/>
                </a:gs>
                <a:gs pos="50000">
                  <a:schemeClr val="accent2"/>
                </a:gs>
                <a:gs pos="100000">
                  <a:schemeClr val="accent3"/>
                </a:gs>
              </a:gsLst>
              <a:lin ang="0" scaled="0"/>
            </a:gradFill>
            <a:miter lim="800000"/>
          </a:ln>
        </p:spPr>
        <p:txBody>
          <a:bodyPr/>
          <a:lstStyle>
            <a:lvl1pPr marL="0" indent="0">
              <a:buNone/>
              <a:defRPr sz="1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Date Placeholder 1">
            <a:extLst>
              <a:ext uri="{FF2B5EF4-FFF2-40B4-BE49-F238E27FC236}">
                <a16:creationId xmlns:a16="http://schemas.microsoft.com/office/drawing/2014/main" id="{245CC303-917C-4DFD-9515-5F4ADC7CB0F1}"/>
              </a:ext>
            </a:extLst>
          </p:cNvPr>
          <p:cNvSpPr>
            <a:spLocks noGrp="1"/>
          </p:cNvSpPr>
          <p:nvPr>
            <p:ph type="dt" sz="half" idx="10"/>
          </p:nvPr>
        </p:nvSpPr>
        <p:spPr/>
        <p:txBody>
          <a:bodyPr/>
          <a:lstStyle>
            <a:lvl1pPr>
              <a:defRPr>
                <a:solidFill>
                  <a:schemeClr val="bg1"/>
                </a:solidFill>
              </a:defRPr>
            </a:lvl1pPr>
          </a:lstStyle>
          <a:p>
            <a:fld id="{62D6F7E1-9696-DD46-A827-5BF35E50DFBC}" type="datetime1">
              <a:rPr lang="en-US" smtClean="0"/>
              <a:t>4/17/2020</a:t>
            </a:fld>
            <a:endParaRPr lang="en-US" dirty="0"/>
          </a:p>
        </p:txBody>
      </p:sp>
      <p:sp>
        <p:nvSpPr>
          <p:cNvPr id="9" name="Footer Placeholder 8">
            <a:extLst>
              <a:ext uri="{FF2B5EF4-FFF2-40B4-BE49-F238E27FC236}">
                <a16:creationId xmlns:a16="http://schemas.microsoft.com/office/drawing/2014/main" id="{E50519D9-2443-49BB-934B-30F4F608CF97}"/>
              </a:ext>
            </a:extLst>
          </p:cNvPr>
          <p:cNvSpPr>
            <a:spLocks noGrp="1"/>
          </p:cNvSpPr>
          <p:nvPr>
            <p:ph type="ftr" sz="quarter" idx="11"/>
          </p:nvPr>
        </p:nvSpPr>
        <p:spPr>
          <a:xfrm>
            <a:off x="914401" y="6332538"/>
            <a:ext cx="2590800" cy="136525"/>
          </a:xfrm>
        </p:spPr>
        <p:txBody>
          <a:bodyPr/>
          <a:lstStyle>
            <a:lvl1pPr>
              <a:defRPr>
                <a:solidFill>
                  <a:schemeClr val="bg2"/>
                </a:solidFill>
              </a:defRPr>
            </a:lvl1pPr>
          </a:lstStyle>
          <a:p>
            <a:endParaRPr lang="en-US" dirty="0"/>
          </a:p>
        </p:txBody>
      </p:sp>
      <p:sp>
        <p:nvSpPr>
          <p:cNvPr id="10" name="Slide Number Placeholder 9">
            <a:extLst>
              <a:ext uri="{FF2B5EF4-FFF2-40B4-BE49-F238E27FC236}">
                <a16:creationId xmlns:a16="http://schemas.microsoft.com/office/drawing/2014/main" id="{C43F4F51-A74C-4A2C-B9E4-5E6D74AAF98E}"/>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12" name="Text Placeholder 6">
            <a:extLst>
              <a:ext uri="{FF2B5EF4-FFF2-40B4-BE49-F238E27FC236}">
                <a16:creationId xmlns:a16="http://schemas.microsoft.com/office/drawing/2014/main" id="{E2AD742F-F90A-4EDE-BE66-57EA6192E6CB}"/>
              </a:ext>
            </a:extLst>
          </p:cNvPr>
          <p:cNvSpPr>
            <a:spLocks noGrp="1"/>
          </p:cNvSpPr>
          <p:nvPr>
            <p:ph type="body" sz="quarter" idx="13"/>
          </p:nvPr>
        </p:nvSpPr>
        <p:spPr>
          <a:xfrm>
            <a:off x="7010403" y="914400"/>
            <a:ext cx="4267198" cy="5029200"/>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29F95793-BE6C-4833-870D-B9937E7394D5}"/>
              </a:ext>
            </a:extLst>
          </p:cNvPr>
          <p:cNvGrpSpPr/>
          <p:nvPr userDrawn="1"/>
        </p:nvGrpSpPr>
        <p:grpSpPr>
          <a:xfrm>
            <a:off x="10582184" y="556971"/>
            <a:ext cx="1076736" cy="1254791"/>
            <a:chOff x="10332871" y="870777"/>
            <a:chExt cx="1107835" cy="1291033"/>
          </a:xfrm>
        </p:grpSpPr>
        <p:pic>
          <p:nvPicPr>
            <p:cNvPr id="14" name="Picture 13" descr="A picture containing sitting, green, holding, food&#10;&#10;Description automatically generated">
              <a:extLst>
                <a:ext uri="{FF2B5EF4-FFF2-40B4-BE49-F238E27FC236}">
                  <a16:creationId xmlns:a16="http://schemas.microsoft.com/office/drawing/2014/main" id="{D1C59A52-1233-4FE6-8B48-AF0A7600F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2461">
              <a:off x="10332871" y="870777"/>
              <a:ext cx="817225" cy="817225"/>
            </a:xfrm>
            <a:prstGeom prst="rect">
              <a:avLst/>
            </a:prstGeom>
          </p:spPr>
        </p:pic>
        <p:pic>
          <p:nvPicPr>
            <p:cNvPr id="16" name="Picture 15" descr="A picture containing blue, white, snow, dark&#10;&#10;Description automatically generated">
              <a:extLst>
                <a:ext uri="{FF2B5EF4-FFF2-40B4-BE49-F238E27FC236}">
                  <a16:creationId xmlns:a16="http://schemas.microsoft.com/office/drawing/2014/main" id="{80A59E51-3526-4716-ACBA-4C157BF400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89630">
              <a:off x="10529748" y="1250852"/>
              <a:ext cx="910958" cy="910958"/>
            </a:xfrm>
            <a:prstGeom prst="rect">
              <a:avLst/>
            </a:prstGeom>
          </p:spPr>
        </p:pic>
      </p:grpSp>
    </p:spTree>
    <p:extLst>
      <p:ext uri="{BB962C8B-B14F-4D97-AF65-F5344CB8AC3E}">
        <p14:creationId xmlns:p14="http://schemas.microsoft.com/office/powerpoint/2010/main" val="3640292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LL Quadra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B83BD0-18A2-41F7-855D-2E33301E83F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2" name="Picture Placeholder 10">
            <a:extLst>
              <a:ext uri="{FF2B5EF4-FFF2-40B4-BE49-F238E27FC236}">
                <a16:creationId xmlns:a16="http://schemas.microsoft.com/office/drawing/2014/main" id="{EC4B318D-7B1D-4471-8BC3-98D011BCEF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0000" r="50000" b="7781"/>
          <a:stretch/>
        </p:blipFill>
        <p:spPr>
          <a:xfrm>
            <a:off x="0" y="3429000"/>
            <a:ext cx="6096000" cy="3429000"/>
          </a:xfrm>
          <a:prstGeom prst="rect">
            <a:avLst/>
          </a:prstGeom>
        </p:spPr>
      </p:pic>
      <p:pic>
        <p:nvPicPr>
          <p:cNvPr id="9" name="Picture Placeholder 10">
            <a:extLst>
              <a:ext uri="{FF2B5EF4-FFF2-40B4-BE49-F238E27FC236}">
                <a16:creationId xmlns:a16="http://schemas.microsoft.com/office/drawing/2014/main" id="{61011287-7895-4094-848E-A39406B91A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7781" b="50000"/>
          <a:stretch/>
        </p:blipFill>
        <p:spPr>
          <a:xfrm>
            <a:off x="6096000" y="0"/>
            <a:ext cx="6096000" cy="3429000"/>
          </a:xfrm>
          <a:prstGeom prst="rect">
            <a:avLst/>
          </a:prstGeom>
        </p:spPr>
      </p:pic>
      <p:sp>
        <p:nvSpPr>
          <p:cNvPr id="26" name="Text Placeholder 25">
            <a:extLst>
              <a:ext uri="{FF2B5EF4-FFF2-40B4-BE49-F238E27FC236}">
                <a16:creationId xmlns:a16="http://schemas.microsoft.com/office/drawing/2014/main" id="{EC90BC0F-B192-406C-B3E1-0D41496EC69E}"/>
              </a:ext>
            </a:extLst>
          </p:cNvPr>
          <p:cNvSpPr>
            <a:spLocks noGrp="1"/>
          </p:cNvSpPr>
          <p:nvPr>
            <p:ph type="body" sz="quarter" idx="13"/>
          </p:nvPr>
        </p:nvSpPr>
        <p:spPr>
          <a:xfrm>
            <a:off x="457200" y="422727"/>
            <a:ext cx="1828800" cy="1202871"/>
          </a:xfrm>
        </p:spPr>
        <p:txBody>
          <a:bodyPr/>
          <a:lstStyle>
            <a:lvl1pPr marL="0" indent="0">
              <a:buNone/>
              <a:defRPr sz="1800" b="1" cap="all" baseline="0">
                <a:solidFill>
                  <a:schemeClr val="bg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27" name="Text Placeholder 25">
            <a:extLst>
              <a:ext uri="{FF2B5EF4-FFF2-40B4-BE49-F238E27FC236}">
                <a16:creationId xmlns:a16="http://schemas.microsoft.com/office/drawing/2014/main" id="{759C27CF-2D4B-4647-9889-624A4A3559CA}"/>
              </a:ext>
            </a:extLst>
          </p:cNvPr>
          <p:cNvSpPr>
            <a:spLocks noGrp="1"/>
          </p:cNvSpPr>
          <p:nvPr>
            <p:ph type="body" sz="quarter" idx="14"/>
          </p:nvPr>
        </p:nvSpPr>
        <p:spPr>
          <a:xfrm>
            <a:off x="6575820" y="422727"/>
            <a:ext cx="5158980" cy="491673"/>
          </a:xfrm>
        </p:spPr>
        <p:txBody>
          <a:bodyPr/>
          <a:lstStyle>
            <a:lvl1pPr marL="0" indent="0">
              <a:buNone/>
              <a:defRPr sz="1800" b="1" cap="all" baseline="0">
                <a:solidFill>
                  <a:schemeClr val="tx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0" name="Text Placeholder 25">
            <a:extLst>
              <a:ext uri="{FF2B5EF4-FFF2-40B4-BE49-F238E27FC236}">
                <a16:creationId xmlns:a16="http://schemas.microsoft.com/office/drawing/2014/main" id="{6907F53E-B6A4-454C-A066-B2093475D908}"/>
              </a:ext>
            </a:extLst>
          </p:cNvPr>
          <p:cNvSpPr>
            <a:spLocks noGrp="1"/>
          </p:cNvSpPr>
          <p:nvPr>
            <p:ph type="body" sz="quarter" idx="15"/>
          </p:nvPr>
        </p:nvSpPr>
        <p:spPr>
          <a:xfrm>
            <a:off x="457200" y="3839169"/>
            <a:ext cx="5158980" cy="491673"/>
          </a:xfrm>
        </p:spPr>
        <p:txBody>
          <a:bodyPr/>
          <a:lstStyle>
            <a:lvl1pPr marL="0" indent="0">
              <a:buNone/>
              <a:defRPr sz="1800" b="1" cap="all" baseline="0">
                <a:solidFill>
                  <a:schemeClr val="tx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1" name="Text Placeholder 25">
            <a:extLst>
              <a:ext uri="{FF2B5EF4-FFF2-40B4-BE49-F238E27FC236}">
                <a16:creationId xmlns:a16="http://schemas.microsoft.com/office/drawing/2014/main" id="{F9C9299B-3A97-404E-A484-F2C3C0A4EB66}"/>
              </a:ext>
            </a:extLst>
          </p:cNvPr>
          <p:cNvSpPr>
            <a:spLocks noGrp="1"/>
          </p:cNvSpPr>
          <p:nvPr>
            <p:ph type="body" sz="quarter" idx="16"/>
          </p:nvPr>
        </p:nvSpPr>
        <p:spPr>
          <a:xfrm>
            <a:off x="6575820" y="3839169"/>
            <a:ext cx="5158980" cy="491673"/>
          </a:xfrm>
        </p:spPr>
        <p:txBody>
          <a:bodyPr/>
          <a:lstStyle>
            <a:lvl1pPr marL="0" indent="0">
              <a:buNone/>
              <a:defRPr sz="1800" b="1" cap="all" baseline="0">
                <a:solidFill>
                  <a:schemeClr val="bg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F07C2339-6C4B-470A-93B1-D967BDFF6CB5}"/>
              </a:ext>
            </a:extLst>
          </p:cNvPr>
          <p:cNvSpPr>
            <a:spLocks noGrp="1"/>
          </p:cNvSpPr>
          <p:nvPr>
            <p:ph type="body" sz="quarter" idx="17"/>
          </p:nvPr>
        </p:nvSpPr>
        <p:spPr>
          <a:xfrm>
            <a:off x="479821" y="4445000"/>
            <a:ext cx="5158979" cy="1955800"/>
          </a:xfrm>
        </p:spPr>
        <p:txBody>
          <a:bodyPr/>
          <a:lstStyle>
            <a:lvl1pPr>
              <a:spcBef>
                <a:spcPts val="12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B9415530-8C53-4795-A0C4-970CD5D0861E}"/>
              </a:ext>
            </a:extLst>
          </p:cNvPr>
          <p:cNvSpPr>
            <a:spLocks noGrp="1"/>
          </p:cNvSpPr>
          <p:nvPr>
            <p:ph type="body" sz="quarter" idx="18"/>
          </p:nvPr>
        </p:nvSpPr>
        <p:spPr>
          <a:xfrm>
            <a:off x="6575820" y="4445000"/>
            <a:ext cx="5158979" cy="1955800"/>
          </a:xfrm>
        </p:spPr>
        <p:txBody>
          <a:bodyPr/>
          <a:lstStyle>
            <a:lvl1pPr>
              <a:spcBef>
                <a:spcPts val="12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54518618-A367-4899-AF2D-8EBB270EC390}"/>
              </a:ext>
            </a:extLst>
          </p:cNvPr>
          <p:cNvSpPr>
            <a:spLocks noGrp="1"/>
          </p:cNvSpPr>
          <p:nvPr>
            <p:ph type="dt" sz="half" idx="10"/>
          </p:nvPr>
        </p:nvSpPr>
        <p:spPr/>
        <p:txBody>
          <a:bodyPr/>
          <a:lstStyle>
            <a:lvl1pPr>
              <a:defRPr>
                <a:solidFill>
                  <a:schemeClr val="bg1"/>
                </a:solidFill>
              </a:defRPr>
            </a:lvl1pPr>
          </a:lstStyle>
          <a:p>
            <a:fld id="{0A785AC7-7BBA-A049-A4D3-8A688E2E3188}" type="datetime1">
              <a:rPr lang="en-US" smtClean="0"/>
              <a:t>4/17/2020</a:t>
            </a:fld>
            <a:endParaRPr lang="en-US" dirty="0"/>
          </a:p>
        </p:txBody>
      </p:sp>
      <p:sp>
        <p:nvSpPr>
          <p:cNvPr id="4" name="Footer Placeholder 3">
            <a:extLst>
              <a:ext uri="{FF2B5EF4-FFF2-40B4-BE49-F238E27FC236}">
                <a16:creationId xmlns:a16="http://schemas.microsoft.com/office/drawing/2014/main" id="{95B4DE9C-6E02-46EF-B661-CAB35E13F3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4497D55-B52A-40ED-BF49-55E481407937}"/>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36" name="Picture Placeholder 35">
            <a:extLst>
              <a:ext uri="{FF2B5EF4-FFF2-40B4-BE49-F238E27FC236}">
                <a16:creationId xmlns:a16="http://schemas.microsoft.com/office/drawing/2014/main" id="{F84CF2A9-4C9A-40A9-9170-4FC9AC9ADAEE}"/>
              </a:ext>
            </a:extLst>
          </p:cNvPr>
          <p:cNvSpPr>
            <a:spLocks noGrp="1"/>
          </p:cNvSpPr>
          <p:nvPr>
            <p:ph type="pic" sz="quarter" idx="19"/>
          </p:nvPr>
        </p:nvSpPr>
        <p:spPr>
          <a:xfrm>
            <a:off x="2583544" y="457200"/>
            <a:ext cx="3055256" cy="2514600"/>
          </a:xfrm>
          <a:ln w="76200">
            <a:gradFill flip="none" rotWithShape="1">
              <a:gsLst>
                <a:gs pos="0">
                  <a:schemeClr val="accent5"/>
                </a:gs>
                <a:gs pos="50000">
                  <a:schemeClr val="accent4"/>
                </a:gs>
                <a:gs pos="100000">
                  <a:schemeClr val="accent3"/>
                </a:gs>
              </a:gsLst>
              <a:lin ang="10800000" scaled="1"/>
              <a:tileRect/>
            </a:gradFill>
            <a:miter lim="800000"/>
          </a:ln>
        </p:spPr>
        <p:txBody>
          <a:bodyPr lIns="91440" tIns="91440"/>
          <a:lstStyle>
            <a:lvl1pPr marL="0" indent="0">
              <a:buNone/>
              <a:defRPr>
                <a:solidFill>
                  <a:schemeClr val="bg1"/>
                </a:solidFill>
              </a:defRPr>
            </a:lvl1pPr>
          </a:lstStyle>
          <a:p>
            <a:endParaRPr lang="en-US" dirty="0"/>
          </a:p>
        </p:txBody>
      </p:sp>
    </p:spTree>
    <p:extLst>
      <p:ext uri="{BB962C8B-B14F-4D97-AF65-F5344CB8AC3E}">
        <p14:creationId xmlns:p14="http://schemas.microsoft.com/office/powerpoint/2010/main" val="3834740076"/>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288" userDrawn="1">
          <p15:clr>
            <a:srgbClr val="FBAE40"/>
          </p15:clr>
        </p15:guide>
        <p15:guide id="4" orient="horz" pos="4032" userDrawn="1">
          <p15:clr>
            <a:srgbClr val="FBAE40"/>
          </p15:clr>
        </p15:guide>
        <p15:guide id="5" pos="3552" userDrawn="1">
          <p15:clr>
            <a:srgbClr val="FBAE40"/>
          </p15:clr>
        </p15:guide>
        <p15:guide id="6" pos="4128" userDrawn="1">
          <p15:clr>
            <a:srgbClr val="FBAE40"/>
          </p15:clr>
        </p15:guide>
        <p15:guide id="7" orient="horz" pos="1872" userDrawn="1">
          <p15:clr>
            <a:srgbClr val="FBAE40"/>
          </p15:clr>
        </p15:guide>
        <p15:guide id="8" orient="horz" pos="244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OLL Quadrant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B83BD0-18A2-41F7-855D-2E33301E83F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2" name="Picture Placeholder 10">
            <a:extLst>
              <a:ext uri="{FF2B5EF4-FFF2-40B4-BE49-F238E27FC236}">
                <a16:creationId xmlns:a16="http://schemas.microsoft.com/office/drawing/2014/main" id="{EC4B318D-7B1D-4471-8BC3-98D011BCEF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000" t="50000" b="7781"/>
          <a:stretch/>
        </p:blipFill>
        <p:spPr>
          <a:xfrm>
            <a:off x="6095998" y="3429000"/>
            <a:ext cx="6096001" cy="3429000"/>
          </a:xfrm>
          <a:prstGeom prst="rect">
            <a:avLst/>
          </a:prstGeom>
        </p:spPr>
      </p:pic>
      <p:pic>
        <p:nvPicPr>
          <p:cNvPr id="9" name="Picture Placeholder 10">
            <a:extLst>
              <a:ext uri="{FF2B5EF4-FFF2-40B4-BE49-F238E27FC236}">
                <a16:creationId xmlns:a16="http://schemas.microsoft.com/office/drawing/2014/main" id="{61011287-7895-4094-848E-A39406B91A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781" r="50000" b="50000"/>
          <a:stretch/>
        </p:blipFill>
        <p:spPr>
          <a:xfrm>
            <a:off x="0" y="0"/>
            <a:ext cx="6095997" cy="3429000"/>
          </a:xfrm>
          <a:prstGeom prst="rect">
            <a:avLst/>
          </a:prstGeom>
        </p:spPr>
      </p:pic>
      <p:sp>
        <p:nvSpPr>
          <p:cNvPr id="26" name="Text Placeholder 25">
            <a:extLst>
              <a:ext uri="{FF2B5EF4-FFF2-40B4-BE49-F238E27FC236}">
                <a16:creationId xmlns:a16="http://schemas.microsoft.com/office/drawing/2014/main" id="{EC90BC0F-B192-406C-B3E1-0D41496EC69E}"/>
              </a:ext>
            </a:extLst>
          </p:cNvPr>
          <p:cNvSpPr>
            <a:spLocks noGrp="1"/>
          </p:cNvSpPr>
          <p:nvPr>
            <p:ph type="body" sz="quarter" idx="13"/>
          </p:nvPr>
        </p:nvSpPr>
        <p:spPr>
          <a:xfrm>
            <a:off x="457200" y="422727"/>
            <a:ext cx="1828800" cy="1202871"/>
          </a:xfrm>
        </p:spPr>
        <p:txBody>
          <a:bodyPr/>
          <a:lstStyle>
            <a:lvl1pPr marL="0" indent="0">
              <a:buNone/>
              <a:defRPr sz="1800" b="1" cap="all" baseline="0">
                <a:solidFill>
                  <a:schemeClr val="tx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27" name="Text Placeholder 25">
            <a:extLst>
              <a:ext uri="{FF2B5EF4-FFF2-40B4-BE49-F238E27FC236}">
                <a16:creationId xmlns:a16="http://schemas.microsoft.com/office/drawing/2014/main" id="{759C27CF-2D4B-4647-9889-624A4A3559CA}"/>
              </a:ext>
            </a:extLst>
          </p:cNvPr>
          <p:cNvSpPr>
            <a:spLocks noGrp="1"/>
          </p:cNvSpPr>
          <p:nvPr>
            <p:ph type="body" sz="quarter" idx="14"/>
          </p:nvPr>
        </p:nvSpPr>
        <p:spPr>
          <a:xfrm>
            <a:off x="6575820" y="422727"/>
            <a:ext cx="5158980" cy="491673"/>
          </a:xfrm>
        </p:spPr>
        <p:txBody>
          <a:bodyPr/>
          <a:lstStyle>
            <a:lvl1pPr marL="0" indent="0">
              <a:buNone/>
              <a:defRPr sz="1800" b="1" cap="all" baseline="0">
                <a:solidFill>
                  <a:schemeClr val="bg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0" name="Text Placeholder 25">
            <a:extLst>
              <a:ext uri="{FF2B5EF4-FFF2-40B4-BE49-F238E27FC236}">
                <a16:creationId xmlns:a16="http://schemas.microsoft.com/office/drawing/2014/main" id="{6907F53E-B6A4-454C-A066-B2093475D908}"/>
              </a:ext>
            </a:extLst>
          </p:cNvPr>
          <p:cNvSpPr>
            <a:spLocks noGrp="1"/>
          </p:cNvSpPr>
          <p:nvPr>
            <p:ph type="body" sz="quarter" idx="15"/>
          </p:nvPr>
        </p:nvSpPr>
        <p:spPr>
          <a:xfrm>
            <a:off x="457200" y="3839169"/>
            <a:ext cx="5158980" cy="491673"/>
          </a:xfrm>
        </p:spPr>
        <p:txBody>
          <a:bodyPr/>
          <a:lstStyle>
            <a:lvl1pPr marL="0" indent="0">
              <a:buNone/>
              <a:defRPr sz="1800" b="1" cap="all" baseline="0">
                <a:solidFill>
                  <a:schemeClr val="bg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1" name="Text Placeholder 25">
            <a:extLst>
              <a:ext uri="{FF2B5EF4-FFF2-40B4-BE49-F238E27FC236}">
                <a16:creationId xmlns:a16="http://schemas.microsoft.com/office/drawing/2014/main" id="{F9C9299B-3A97-404E-A484-F2C3C0A4EB66}"/>
              </a:ext>
            </a:extLst>
          </p:cNvPr>
          <p:cNvSpPr>
            <a:spLocks noGrp="1"/>
          </p:cNvSpPr>
          <p:nvPr>
            <p:ph type="body" sz="quarter" idx="16"/>
          </p:nvPr>
        </p:nvSpPr>
        <p:spPr>
          <a:xfrm>
            <a:off x="6575820" y="3839169"/>
            <a:ext cx="5158980" cy="491673"/>
          </a:xfrm>
        </p:spPr>
        <p:txBody>
          <a:bodyPr/>
          <a:lstStyle>
            <a:lvl1pPr marL="0" indent="0">
              <a:buNone/>
              <a:defRPr sz="1800" b="1" cap="all" baseline="0">
                <a:solidFill>
                  <a:schemeClr val="tx1"/>
                </a:solidFill>
              </a:defRPr>
            </a:lvl1pPr>
            <a:lvl2pPr marL="233362" indent="0">
              <a:buNone/>
              <a:defRPr>
                <a:solidFill>
                  <a:schemeClr val="bg1"/>
                </a:solidFill>
              </a:defRPr>
            </a:lvl2pPr>
            <a:lvl3pPr marL="457200" indent="0">
              <a:buNone/>
              <a:defRPr>
                <a:solidFill>
                  <a:schemeClr val="bg1"/>
                </a:solidFill>
              </a:defRPr>
            </a:lvl3pPr>
            <a:lvl4pPr marL="690562" indent="0">
              <a:buNone/>
              <a:defRPr>
                <a:solidFill>
                  <a:schemeClr val="bg1"/>
                </a:solidFill>
              </a:defRPr>
            </a:lvl4pPr>
            <a:lvl5pPr marL="914400" indent="0">
              <a:buNone/>
              <a:defRPr>
                <a:solidFill>
                  <a:schemeClr val="bg1"/>
                </a:solidFill>
              </a:defRPr>
            </a:lvl5pPr>
          </a:lstStyle>
          <a:p>
            <a:pPr lvl="0"/>
            <a:r>
              <a:rPr lang="en-US" dirty="0"/>
              <a:t>Click to edit Master text styles</a:t>
            </a:r>
          </a:p>
        </p:txBody>
      </p:sp>
      <p:sp>
        <p:nvSpPr>
          <p:cNvPr id="33" name="Text Placeholder 32">
            <a:extLst>
              <a:ext uri="{FF2B5EF4-FFF2-40B4-BE49-F238E27FC236}">
                <a16:creationId xmlns:a16="http://schemas.microsoft.com/office/drawing/2014/main" id="{F07C2339-6C4B-470A-93B1-D967BDFF6CB5}"/>
              </a:ext>
            </a:extLst>
          </p:cNvPr>
          <p:cNvSpPr>
            <a:spLocks noGrp="1"/>
          </p:cNvSpPr>
          <p:nvPr>
            <p:ph type="body" sz="quarter" idx="17"/>
          </p:nvPr>
        </p:nvSpPr>
        <p:spPr>
          <a:xfrm>
            <a:off x="479821" y="4445000"/>
            <a:ext cx="5158979" cy="1955800"/>
          </a:xfrm>
        </p:spPr>
        <p:txBody>
          <a:bodyPr/>
          <a:lstStyle>
            <a:lvl1pPr>
              <a:spcBef>
                <a:spcPts val="12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2">
            <a:extLst>
              <a:ext uri="{FF2B5EF4-FFF2-40B4-BE49-F238E27FC236}">
                <a16:creationId xmlns:a16="http://schemas.microsoft.com/office/drawing/2014/main" id="{B9415530-8C53-4795-A0C4-970CD5D0861E}"/>
              </a:ext>
            </a:extLst>
          </p:cNvPr>
          <p:cNvSpPr>
            <a:spLocks noGrp="1"/>
          </p:cNvSpPr>
          <p:nvPr>
            <p:ph type="body" sz="quarter" idx="18"/>
          </p:nvPr>
        </p:nvSpPr>
        <p:spPr>
          <a:xfrm>
            <a:off x="6575820" y="4445000"/>
            <a:ext cx="5158979" cy="1955800"/>
          </a:xfrm>
        </p:spPr>
        <p:txBody>
          <a:bodyPr/>
          <a:lstStyle>
            <a:lvl1pPr>
              <a:spcBef>
                <a:spcPts val="12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54518618-A367-4899-AF2D-8EBB270EC390}"/>
              </a:ext>
            </a:extLst>
          </p:cNvPr>
          <p:cNvSpPr>
            <a:spLocks noGrp="1"/>
          </p:cNvSpPr>
          <p:nvPr>
            <p:ph type="dt" sz="half" idx="10"/>
          </p:nvPr>
        </p:nvSpPr>
        <p:spPr/>
        <p:txBody>
          <a:bodyPr/>
          <a:lstStyle>
            <a:lvl1pPr>
              <a:defRPr>
                <a:solidFill>
                  <a:schemeClr val="bg2"/>
                </a:solidFill>
              </a:defRPr>
            </a:lvl1pPr>
          </a:lstStyle>
          <a:p>
            <a:fld id="{A0A35E7B-CC3B-1548-BFB5-148302A2DEFF}" type="datetime1">
              <a:rPr lang="en-US" smtClean="0"/>
              <a:t>4/17/2020</a:t>
            </a:fld>
            <a:endParaRPr lang="en-US" dirty="0"/>
          </a:p>
        </p:txBody>
      </p:sp>
      <p:sp>
        <p:nvSpPr>
          <p:cNvPr id="4" name="Footer Placeholder 3">
            <a:extLst>
              <a:ext uri="{FF2B5EF4-FFF2-40B4-BE49-F238E27FC236}">
                <a16:creationId xmlns:a16="http://schemas.microsoft.com/office/drawing/2014/main" id="{95B4DE9C-6E02-46EF-B661-CAB35E13F3F4}"/>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94497D55-B52A-40ED-BF49-55E481407937}"/>
              </a:ext>
            </a:extLst>
          </p:cNvPr>
          <p:cNvSpPr>
            <a:spLocks noGrp="1"/>
          </p:cNvSpPr>
          <p:nvPr>
            <p:ph type="sldNum" sz="quarter" idx="12"/>
          </p:nvPr>
        </p:nvSpPr>
        <p:spPr/>
        <p:txBody>
          <a:bodyPr/>
          <a:lstStyle>
            <a:lvl1pPr>
              <a:defRPr>
                <a:solidFill>
                  <a:schemeClr val="tx1"/>
                </a:solidFill>
              </a:defRPr>
            </a:lvl1p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1067508083"/>
      </p:ext>
    </p:extLst>
  </p:cSld>
  <p:clrMapOvr>
    <a:masterClrMapping/>
  </p:clrMapOvr>
  <p:extLst>
    <p:ext uri="{DCECCB84-F9BA-43D5-87BE-67443E8EF086}">
      <p15:sldGuideLst xmlns:p15="http://schemas.microsoft.com/office/powerpoint/2012/main">
        <p15:guide id="1" pos="288" userDrawn="1">
          <p15:clr>
            <a:srgbClr val="FBAE40"/>
          </p15:clr>
        </p15:guide>
        <p15:guide id="2" pos="7392" userDrawn="1">
          <p15:clr>
            <a:srgbClr val="FBAE40"/>
          </p15:clr>
        </p15:guide>
        <p15:guide id="3" orient="horz" pos="288" userDrawn="1">
          <p15:clr>
            <a:srgbClr val="FBAE40"/>
          </p15:clr>
        </p15:guide>
        <p15:guide id="4" orient="horz" pos="4032" userDrawn="1">
          <p15:clr>
            <a:srgbClr val="FBAE40"/>
          </p15:clr>
        </p15:guide>
        <p15:guide id="5" pos="3552" userDrawn="1">
          <p15:clr>
            <a:srgbClr val="FBAE40"/>
          </p15:clr>
        </p15:guide>
        <p15:guide id="6" pos="4128" userDrawn="1">
          <p15:clr>
            <a:srgbClr val="FBAE40"/>
          </p15:clr>
        </p15:guide>
        <p15:guide id="7" orient="horz" pos="1872" userDrawn="1">
          <p15:clr>
            <a:srgbClr val="FBAE40"/>
          </p15:clr>
        </p15:guide>
        <p15:guide id="8" orient="horz" pos="244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oint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CD29F30-C970-46D3-9A5A-CB3722899E53}"/>
              </a:ext>
            </a:extLst>
          </p:cNvPr>
          <p:cNvSpPr>
            <a:spLocks noGrp="1"/>
          </p:cNvSpPr>
          <p:nvPr>
            <p:ph type="body" sz="quarter" idx="13"/>
          </p:nvPr>
        </p:nvSpPr>
        <p:spPr>
          <a:xfrm>
            <a:off x="925690" y="1365956"/>
            <a:ext cx="3195460" cy="3200400"/>
          </a:xfrm>
          <a:prstGeom prst="heart">
            <a:avLst/>
          </a:prstGeom>
          <a:ln w="76200">
            <a:gradFill>
              <a:gsLst>
                <a:gs pos="0">
                  <a:schemeClr val="accent3"/>
                </a:gs>
                <a:gs pos="50000">
                  <a:schemeClr val="accent4"/>
                </a:gs>
                <a:gs pos="100000">
                  <a:schemeClr val="accent5"/>
                </a:gs>
              </a:gsLst>
              <a:lin ang="5400000" scaled="1"/>
            </a:gradFill>
            <a:miter lim="800000"/>
          </a:ln>
        </p:spPr>
        <p:txBody>
          <a:bodyPr anchor="ctr"/>
          <a:lstStyle>
            <a:lvl1pPr marL="0" indent="0" algn="ctr">
              <a:buNone/>
              <a:defRPr sz="1800" b="1" cap="all" baseline="0"/>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p>
            <a:fld id="{06D0B328-64C7-4A4C-A938-CF431500795E}" type="datetime1">
              <a:rPr lang="en-US" smtClean="0"/>
              <a:t>4/17/2020</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16" name="Text Placeholder 13">
            <a:extLst>
              <a:ext uri="{FF2B5EF4-FFF2-40B4-BE49-F238E27FC236}">
                <a16:creationId xmlns:a16="http://schemas.microsoft.com/office/drawing/2014/main" id="{AA38367C-5448-43E4-8377-4998D2E0C6F7}"/>
              </a:ext>
            </a:extLst>
          </p:cNvPr>
          <p:cNvSpPr>
            <a:spLocks noGrp="1"/>
          </p:cNvSpPr>
          <p:nvPr>
            <p:ph type="body" sz="quarter" idx="14"/>
          </p:nvPr>
        </p:nvSpPr>
        <p:spPr>
          <a:xfrm>
            <a:off x="3309293" y="2754489"/>
            <a:ext cx="3195460" cy="3200400"/>
          </a:xfrm>
          <a:prstGeom prst="heart">
            <a:avLst/>
          </a:prstGeom>
          <a:ln w="76200">
            <a:gradFill flip="none" rotWithShape="1">
              <a:gsLst>
                <a:gs pos="0">
                  <a:schemeClr val="accent3"/>
                </a:gs>
                <a:gs pos="50000">
                  <a:schemeClr val="accent2"/>
                </a:gs>
                <a:gs pos="100000">
                  <a:schemeClr val="accent1"/>
                </a:gs>
              </a:gsLst>
              <a:lin ang="16200000" scaled="1"/>
              <a:tileRect/>
            </a:gradFill>
            <a:miter lim="800000"/>
          </a:ln>
        </p:spPr>
        <p:txBody>
          <a:bodyPr anchor="ctr"/>
          <a:lstStyle>
            <a:lvl1pPr marL="0" indent="0" algn="ctr">
              <a:buNone/>
              <a:defRPr sz="1800" b="1" cap="all" baseline="0"/>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18" name="Text Placeholder 13">
            <a:extLst>
              <a:ext uri="{FF2B5EF4-FFF2-40B4-BE49-F238E27FC236}">
                <a16:creationId xmlns:a16="http://schemas.microsoft.com/office/drawing/2014/main" id="{EA0A33AE-28C9-497D-B1E4-0D38419BF300}"/>
              </a:ext>
            </a:extLst>
          </p:cNvPr>
          <p:cNvSpPr>
            <a:spLocks noGrp="1"/>
          </p:cNvSpPr>
          <p:nvPr>
            <p:ph type="body" sz="quarter" idx="16"/>
          </p:nvPr>
        </p:nvSpPr>
        <p:spPr>
          <a:xfrm>
            <a:off x="8076500" y="2754489"/>
            <a:ext cx="3195460" cy="3200400"/>
          </a:xfrm>
          <a:prstGeom prst="heart">
            <a:avLst/>
          </a:prstGeom>
          <a:ln w="76200">
            <a:gradFill flip="none" rotWithShape="1">
              <a:gsLst>
                <a:gs pos="0">
                  <a:schemeClr val="accent3"/>
                </a:gs>
                <a:gs pos="50000">
                  <a:schemeClr val="accent2"/>
                </a:gs>
                <a:gs pos="100000">
                  <a:schemeClr val="accent1"/>
                </a:gs>
              </a:gsLst>
              <a:lin ang="5400000" scaled="1"/>
              <a:tileRect/>
            </a:gradFill>
            <a:miter lim="800000"/>
          </a:ln>
        </p:spPr>
        <p:txBody>
          <a:bodyPr anchor="ctr"/>
          <a:lstStyle>
            <a:lvl1pPr marL="0" indent="0" algn="ctr">
              <a:buNone/>
              <a:defRPr sz="1800" b="1" cap="all" baseline="0"/>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A13A3120-9A7F-4E53-B24B-7DD5DF5828F6}"/>
              </a:ext>
            </a:extLst>
          </p:cNvPr>
          <p:cNvSpPr>
            <a:spLocks noGrp="1"/>
          </p:cNvSpPr>
          <p:nvPr>
            <p:ph type="body" sz="quarter" idx="15"/>
          </p:nvPr>
        </p:nvSpPr>
        <p:spPr>
          <a:xfrm>
            <a:off x="5692896" y="1365956"/>
            <a:ext cx="3195460" cy="3200400"/>
          </a:xfrm>
          <a:prstGeom prst="heart">
            <a:avLst/>
          </a:prstGeom>
          <a:ln w="76200">
            <a:gradFill flip="none" rotWithShape="1">
              <a:gsLst>
                <a:gs pos="0">
                  <a:schemeClr val="accent3"/>
                </a:gs>
                <a:gs pos="50000">
                  <a:schemeClr val="accent4"/>
                </a:gs>
                <a:gs pos="100000">
                  <a:schemeClr val="accent5"/>
                </a:gs>
              </a:gsLst>
              <a:lin ang="16200000" scaled="1"/>
              <a:tileRect/>
            </a:gradFill>
            <a:miter lim="800000"/>
          </a:ln>
        </p:spPr>
        <p:txBody>
          <a:bodyPr anchor="ctr"/>
          <a:lstStyle>
            <a:lvl1pPr marL="0" indent="0" algn="ctr">
              <a:buNone/>
              <a:defRPr sz="1800" b="1" cap="all" baseline="0"/>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Tree>
    <p:extLst>
      <p:ext uri="{BB962C8B-B14F-4D97-AF65-F5344CB8AC3E}">
        <p14:creationId xmlns:p14="http://schemas.microsoft.com/office/powerpoint/2010/main" val="20786035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oints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BAB7D8-58EF-4CF9-9968-4B61CC7754DC}"/>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14" name="Text Placeholder 13">
            <a:extLst>
              <a:ext uri="{FF2B5EF4-FFF2-40B4-BE49-F238E27FC236}">
                <a16:creationId xmlns:a16="http://schemas.microsoft.com/office/drawing/2014/main" id="{9CD29F30-C970-46D3-9A5A-CB3722899E53}"/>
              </a:ext>
            </a:extLst>
          </p:cNvPr>
          <p:cNvSpPr>
            <a:spLocks noGrp="1"/>
          </p:cNvSpPr>
          <p:nvPr>
            <p:ph type="body" sz="quarter" idx="13"/>
          </p:nvPr>
        </p:nvSpPr>
        <p:spPr>
          <a:xfrm>
            <a:off x="925690" y="1365956"/>
            <a:ext cx="3195460" cy="3200400"/>
          </a:xfrm>
          <a:prstGeom prst="heart">
            <a:avLst/>
          </a:prstGeom>
          <a:ln w="76200">
            <a:gradFill>
              <a:gsLst>
                <a:gs pos="0">
                  <a:schemeClr val="accent3"/>
                </a:gs>
                <a:gs pos="50000">
                  <a:schemeClr val="accent4"/>
                </a:gs>
                <a:gs pos="100000">
                  <a:schemeClr val="accent5"/>
                </a:gs>
              </a:gsLst>
              <a:lin ang="5400000" scaled="1"/>
            </a:gradFill>
            <a:miter lim="800000"/>
          </a:ln>
        </p:spPr>
        <p:txBody>
          <a:bodyPr anchor="ctr"/>
          <a:lstStyle>
            <a:lvl1pPr marL="0" indent="0" algn="ctr">
              <a:buNone/>
              <a:defRPr sz="1800" b="1" cap="all" baseline="0">
                <a:solidFill>
                  <a:schemeClr val="bg1"/>
                </a:solidFill>
              </a:defRPr>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lvl1pPr>
              <a:defRPr>
                <a:solidFill>
                  <a:schemeClr val="bg1"/>
                </a:solidFill>
              </a:defRPr>
            </a:lvl1pPr>
          </a:lstStyle>
          <a:p>
            <a:fld id="{1AAE4809-5621-3D45-AE2C-26AB311C8BEA}" type="datetime1">
              <a:rPr lang="en-US" smtClean="0"/>
              <a:t>4/17/2020</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
        <p:nvSpPr>
          <p:cNvPr id="16" name="Text Placeholder 13">
            <a:extLst>
              <a:ext uri="{FF2B5EF4-FFF2-40B4-BE49-F238E27FC236}">
                <a16:creationId xmlns:a16="http://schemas.microsoft.com/office/drawing/2014/main" id="{AA38367C-5448-43E4-8377-4998D2E0C6F7}"/>
              </a:ext>
            </a:extLst>
          </p:cNvPr>
          <p:cNvSpPr>
            <a:spLocks noGrp="1"/>
          </p:cNvSpPr>
          <p:nvPr>
            <p:ph type="body" sz="quarter" idx="14"/>
          </p:nvPr>
        </p:nvSpPr>
        <p:spPr>
          <a:xfrm>
            <a:off x="3309293" y="2754489"/>
            <a:ext cx="3195460" cy="3200400"/>
          </a:xfrm>
          <a:prstGeom prst="heart">
            <a:avLst/>
          </a:prstGeom>
          <a:ln w="76200">
            <a:gradFill flip="none" rotWithShape="1">
              <a:gsLst>
                <a:gs pos="0">
                  <a:schemeClr val="accent3"/>
                </a:gs>
                <a:gs pos="50000">
                  <a:schemeClr val="accent2"/>
                </a:gs>
                <a:gs pos="100000">
                  <a:schemeClr val="accent1"/>
                </a:gs>
              </a:gsLst>
              <a:lin ang="16200000" scaled="1"/>
              <a:tileRect/>
            </a:gradFill>
            <a:miter lim="800000"/>
          </a:ln>
        </p:spPr>
        <p:txBody>
          <a:bodyPr anchor="ctr"/>
          <a:lstStyle>
            <a:lvl1pPr marL="0" indent="0" algn="ctr">
              <a:buNone/>
              <a:defRPr sz="1800" b="1" cap="all" baseline="0">
                <a:solidFill>
                  <a:schemeClr val="bg1"/>
                </a:solidFill>
              </a:defRPr>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18" name="Text Placeholder 13">
            <a:extLst>
              <a:ext uri="{FF2B5EF4-FFF2-40B4-BE49-F238E27FC236}">
                <a16:creationId xmlns:a16="http://schemas.microsoft.com/office/drawing/2014/main" id="{EA0A33AE-28C9-497D-B1E4-0D38419BF300}"/>
              </a:ext>
            </a:extLst>
          </p:cNvPr>
          <p:cNvSpPr>
            <a:spLocks noGrp="1"/>
          </p:cNvSpPr>
          <p:nvPr>
            <p:ph type="body" sz="quarter" idx="16"/>
          </p:nvPr>
        </p:nvSpPr>
        <p:spPr>
          <a:xfrm>
            <a:off x="8076500" y="2754489"/>
            <a:ext cx="3195460" cy="3200400"/>
          </a:xfrm>
          <a:prstGeom prst="heart">
            <a:avLst/>
          </a:prstGeom>
          <a:ln w="76200">
            <a:gradFill flip="none" rotWithShape="1">
              <a:gsLst>
                <a:gs pos="0">
                  <a:schemeClr val="accent3"/>
                </a:gs>
                <a:gs pos="50000">
                  <a:schemeClr val="accent2"/>
                </a:gs>
                <a:gs pos="100000">
                  <a:schemeClr val="accent1"/>
                </a:gs>
              </a:gsLst>
              <a:lin ang="5400000" scaled="1"/>
              <a:tileRect/>
            </a:gradFill>
            <a:miter lim="800000"/>
          </a:ln>
        </p:spPr>
        <p:txBody>
          <a:bodyPr anchor="ctr"/>
          <a:lstStyle>
            <a:lvl1pPr marL="0" indent="0" algn="ctr">
              <a:buNone/>
              <a:defRPr sz="1800" b="1" cap="all" baseline="0">
                <a:solidFill>
                  <a:schemeClr val="bg1"/>
                </a:solidFill>
              </a:defRPr>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
        <p:nvSpPr>
          <p:cNvPr id="17" name="Text Placeholder 13">
            <a:extLst>
              <a:ext uri="{FF2B5EF4-FFF2-40B4-BE49-F238E27FC236}">
                <a16:creationId xmlns:a16="http://schemas.microsoft.com/office/drawing/2014/main" id="{A13A3120-9A7F-4E53-B24B-7DD5DF5828F6}"/>
              </a:ext>
            </a:extLst>
          </p:cNvPr>
          <p:cNvSpPr>
            <a:spLocks noGrp="1"/>
          </p:cNvSpPr>
          <p:nvPr>
            <p:ph type="body" sz="quarter" idx="15"/>
          </p:nvPr>
        </p:nvSpPr>
        <p:spPr>
          <a:xfrm>
            <a:off x="5692896" y="1365956"/>
            <a:ext cx="3195460" cy="3200400"/>
          </a:xfrm>
          <a:prstGeom prst="heart">
            <a:avLst/>
          </a:prstGeom>
          <a:ln w="76200">
            <a:gradFill flip="none" rotWithShape="1">
              <a:gsLst>
                <a:gs pos="0">
                  <a:schemeClr val="accent3"/>
                </a:gs>
                <a:gs pos="50000">
                  <a:schemeClr val="accent4"/>
                </a:gs>
                <a:gs pos="100000">
                  <a:schemeClr val="accent5"/>
                </a:gs>
              </a:gsLst>
              <a:lin ang="16200000" scaled="1"/>
              <a:tileRect/>
            </a:gradFill>
            <a:miter lim="800000"/>
          </a:ln>
        </p:spPr>
        <p:txBody>
          <a:bodyPr anchor="ctr"/>
          <a:lstStyle>
            <a:lvl1pPr marL="0" indent="0" algn="ctr">
              <a:buNone/>
              <a:defRPr sz="1800" b="1" cap="all" baseline="0">
                <a:solidFill>
                  <a:schemeClr val="bg1"/>
                </a:solidFill>
              </a:defRPr>
            </a:lvl1pPr>
            <a:lvl2pPr marL="233362" indent="0" algn="ctr">
              <a:buNone/>
              <a:defRPr/>
            </a:lvl2pPr>
            <a:lvl3pPr marL="457200" indent="0" algn="ctr">
              <a:buNone/>
              <a:defRPr/>
            </a:lvl3pPr>
            <a:lvl4pPr marL="690562" indent="0" algn="ctr">
              <a:buNone/>
              <a:defRPr/>
            </a:lvl4pPr>
            <a:lvl5pPr marL="914400" indent="0" algn="ctr">
              <a:buNone/>
              <a:defRPr/>
            </a:lvl5pPr>
          </a:lstStyle>
          <a:p>
            <a:pPr lvl="0"/>
            <a:r>
              <a:rPr lang="en-US" dirty="0"/>
              <a:t>Click to edit Master text styles</a:t>
            </a:r>
          </a:p>
        </p:txBody>
      </p:sp>
    </p:spTree>
    <p:extLst>
      <p:ext uri="{BB962C8B-B14F-4D97-AF65-F5344CB8AC3E}">
        <p14:creationId xmlns:p14="http://schemas.microsoft.com/office/powerpoint/2010/main" val="2335533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291A88-F427-4EA0-AAA2-C6BD1B07BBA4}"/>
              </a:ext>
            </a:extLst>
          </p:cNvPr>
          <p:cNvSpPr>
            <a:spLocks noGrp="1"/>
          </p:cNvSpPr>
          <p:nvPr>
            <p:ph type="pic" idx="1"/>
          </p:nvPr>
        </p:nvSpPr>
        <p:spPr>
          <a:xfrm>
            <a:off x="0" y="0"/>
            <a:ext cx="12192000" cy="6858000"/>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6B5C8CB1-7AAB-4CA4-8E8E-4C7E041F8F1F}"/>
              </a:ext>
            </a:extLst>
          </p:cNvPr>
          <p:cNvSpPr>
            <a:spLocks noGrp="1"/>
          </p:cNvSpPr>
          <p:nvPr>
            <p:ph type="dt" sz="half" idx="10"/>
          </p:nvPr>
        </p:nvSpPr>
        <p:spPr/>
        <p:txBody>
          <a:bodyPr/>
          <a:lstStyle>
            <a:lvl1pPr>
              <a:defRPr>
                <a:solidFill>
                  <a:schemeClr val="bg1"/>
                </a:solidFill>
              </a:defRPr>
            </a:lvl1pPr>
          </a:lstStyle>
          <a:p>
            <a:fld id="{F83403E6-7344-C941-8A33-307132ED427B}" type="datetime1">
              <a:rPr lang="en-US" smtClean="0"/>
              <a:t>4/17/2020</a:t>
            </a:fld>
            <a:endParaRPr lang="en-US"/>
          </a:p>
        </p:txBody>
      </p:sp>
      <p:sp>
        <p:nvSpPr>
          <p:cNvPr id="6" name="Footer Placeholder 5">
            <a:extLst>
              <a:ext uri="{FF2B5EF4-FFF2-40B4-BE49-F238E27FC236}">
                <a16:creationId xmlns:a16="http://schemas.microsoft.com/office/drawing/2014/main" id="{A8FA68A0-7821-429B-8BFD-1C10162D1AF8}"/>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56E2DA3B-13E7-468A-B0C7-28B14759166C}"/>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1805714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05E0231-A608-4608-91CE-D81D5363E4EB}"/>
              </a:ext>
            </a:extLst>
          </p:cNvPr>
          <p:cNvSpPr>
            <a:spLocks noGrp="1"/>
          </p:cNvSpPr>
          <p:nvPr>
            <p:ph type="dt" sz="half" idx="10"/>
          </p:nvPr>
        </p:nvSpPr>
        <p:spPr/>
        <p:txBody>
          <a:bodyPr/>
          <a:lstStyle/>
          <a:p>
            <a:fld id="{3B87ADBF-4D4B-824A-920B-4F3FCEF82F72}" type="datetime1">
              <a:rPr lang="en-US" smtClean="0"/>
              <a:t>4/17/2020</a:t>
            </a:fld>
            <a:endParaRPr lang="en-US" dirty="0"/>
          </a:p>
        </p:txBody>
      </p:sp>
      <p:sp>
        <p:nvSpPr>
          <p:cNvPr id="4" name="Footer Placeholder 3">
            <a:extLst>
              <a:ext uri="{FF2B5EF4-FFF2-40B4-BE49-F238E27FC236}">
                <a16:creationId xmlns:a16="http://schemas.microsoft.com/office/drawing/2014/main" id="{F2A95A9E-9915-4AB8-9A93-EE6CEB254F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77E2E3-3859-40CC-A2B9-AE4124684D0D}"/>
              </a:ext>
            </a:extLst>
          </p:cNvPr>
          <p:cNvSpPr>
            <a:spLocks noGrp="1"/>
          </p:cNvSpPr>
          <p:nvPr>
            <p:ph type="sldNum" sz="quarter" idx="12"/>
          </p:nvPr>
        </p:nvSpPr>
        <p:spPr/>
        <p:txBody>
          <a:bodyPr/>
          <a:lstStyle/>
          <a:p>
            <a:fld id="{4737D6AF-2FA5-476A-AF60-7A8CDF2E2DFB}" type="slidenum">
              <a:rPr lang="en-US" smtClean="0"/>
              <a:pPr/>
              <a:t>‹#›</a:t>
            </a:fld>
            <a:endParaRPr lang="en-US" dirty="0"/>
          </a:p>
        </p:txBody>
      </p:sp>
      <p:sp>
        <p:nvSpPr>
          <p:cNvPr id="7" name="Rectangle 6">
            <a:extLst>
              <a:ext uri="{FF2B5EF4-FFF2-40B4-BE49-F238E27FC236}">
                <a16:creationId xmlns:a16="http://schemas.microsoft.com/office/drawing/2014/main" id="{0D8BB1B8-0EBF-491A-A246-49F4A983B2E1}"/>
              </a:ext>
            </a:extLst>
          </p:cNvPr>
          <p:cNvSpPr/>
          <p:nvPr userDrawn="1"/>
        </p:nvSpPr>
        <p:spPr>
          <a:xfrm>
            <a:off x="0" y="5943600"/>
            <a:ext cx="12192000" cy="65638"/>
          </a:xfrm>
          <a:prstGeom prst="rect">
            <a:avLst/>
          </a:prstGeom>
          <a:gradFill>
            <a:gsLst>
              <a:gs pos="0">
                <a:schemeClr val="accent3"/>
              </a:gs>
              <a:gs pos="50000">
                <a:schemeClr val="accent4"/>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edia Placeholder 15">
            <a:extLst>
              <a:ext uri="{FF2B5EF4-FFF2-40B4-BE49-F238E27FC236}">
                <a16:creationId xmlns:a16="http://schemas.microsoft.com/office/drawing/2014/main" id="{225CC9A4-AF6C-48CC-8C99-6E5436E4A5E2}"/>
              </a:ext>
            </a:extLst>
          </p:cNvPr>
          <p:cNvSpPr>
            <a:spLocks noGrp="1"/>
          </p:cNvSpPr>
          <p:nvPr>
            <p:ph type="media" sz="quarter" idx="13" hasCustomPrompt="1"/>
          </p:nvPr>
        </p:nvSpPr>
        <p:spPr>
          <a:xfrm>
            <a:off x="0" y="914401"/>
            <a:ext cx="12192000" cy="5029200"/>
          </a:xfrm>
          <a:solidFill>
            <a:schemeClr val="tx2"/>
          </a:solidFill>
        </p:spPr>
        <p:txBody>
          <a:bodyPr lIns="182880" tIns="91440"/>
          <a:lstStyle>
            <a:lvl1pPr marL="0" indent="0">
              <a:buNone/>
              <a:defRPr b="1" cap="all" baseline="0">
                <a:solidFill>
                  <a:schemeClr val="bg1"/>
                </a:solidFill>
              </a:defRPr>
            </a:lvl1pPr>
          </a:lstStyle>
          <a:p>
            <a:r>
              <a:rPr lang="en-US" dirty="0"/>
              <a:t>Video</a:t>
            </a:r>
          </a:p>
        </p:txBody>
      </p:sp>
      <p:sp>
        <p:nvSpPr>
          <p:cNvPr id="22" name="Text Placeholder 21">
            <a:extLst>
              <a:ext uri="{FF2B5EF4-FFF2-40B4-BE49-F238E27FC236}">
                <a16:creationId xmlns:a16="http://schemas.microsoft.com/office/drawing/2014/main" id="{D6906B70-DCA1-40DC-A893-0B689E28169F}"/>
              </a:ext>
            </a:extLst>
          </p:cNvPr>
          <p:cNvSpPr>
            <a:spLocks noGrp="1"/>
          </p:cNvSpPr>
          <p:nvPr>
            <p:ph type="body" sz="quarter" idx="14"/>
          </p:nvPr>
        </p:nvSpPr>
        <p:spPr>
          <a:xfrm>
            <a:off x="9768566" y="350226"/>
            <a:ext cx="1956816" cy="1133856"/>
          </a:xfrm>
          <a:blipFill>
            <a:blip r:embed="rId2"/>
            <a:stretch>
              <a:fillRect/>
            </a:stretch>
          </a:blipFill>
        </p:spPr>
        <p:txBody>
          <a:bodyPr/>
          <a:lstStyle>
            <a:lvl1pPr marL="0" indent="0">
              <a:buNone/>
              <a:defRPr sz="800">
                <a:noFill/>
              </a:defRPr>
            </a:lvl1pPr>
          </a:lstStyle>
          <a:p>
            <a:pPr lvl="0"/>
            <a:r>
              <a:rPr lang="en-US" dirty="0"/>
              <a:t>Click to edit Master text styles</a:t>
            </a:r>
          </a:p>
        </p:txBody>
      </p:sp>
    </p:spTree>
    <p:extLst>
      <p:ext uri="{BB962C8B-B14F-4D97-AF65-F5344CB8AC3E}">
        <p14:creationId xmlns:p14="http://schemas.microsoft.com/office/powerpoint/2010/main" val="789374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ideo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15319-52FE-42E2-90A5-CF2C75018AF3}"/>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Date Placeholder 2">
            <a:extLst>
              <a:ext uri="{FF2B5EF4-FFF2-40B4-BE49-F238E27FC236}">
                <a16:creationId xmlns:a16="http://schemas.microsoft.com/office/drawing/2014/main" id="{605E0231-A608-4608-91CE-D81D5363E4EB}"/>
              </a:ext>
            </a:extLst>
          </p:cNvPr>
          <p:cNvSpPr>
            <a:spLocks noGrp="1"/>
          </p:cNvSpPr>
          <p:nvPr>
            <p:ph type="dt" sz="half" idx="10"/>
          </p:nvPr>
        </p:nvSpPr>
        <p:spPr/>
        <p:txBody>
          <a:bodyPr/>
          <a:lstStyle>
            <a:lvl1pPr>
              <a:defRPr>
                <a:solidFill>
                  <a:schemeClr val="bg1"/>
                </a:solidFill>
              </a:defRPr>
            </a:lvl1pPr>
          </a:lstStyle>
          <a:p>
            <a:fld id="{DC8ED934-C5CF-3E4A-8F0B-BFB234C102BE}" type="datetime1">
              <a:rPr lang="en-US" smtClean="0"/>
              <a:t>4/17/2020</a:t>
            </a:fld>
            <a:endParaRPr lang="en-US" dirty="0"/>
          </a:p>
        </p:txBody>
      </p:sp>
      <p:sp>
        <p:nvSpPr>
          <p:cNvPr id="4" name="Footer Placeholder 3">
            <a:extLst>
              <a:ext uri="{FF2B5EF4-FFF2-40B4-BE49-F238E27FC236}">
                <a16:creationId xmlns:a16="http://schemas.microsoft.com/office/drawing/2014/main" id="{F2A95A9E-9915-4AB8-9A93-EE6CEB254FAD}"/>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7577E2E3-3859-40CC-A2B9-AE4124684D0D}"/>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7" name="Rectangle 6">
            <a:extLst>
              <a:ext uri="{FF2B5EF4-FFF2-40B4-BE49-F238E27FC236}">
                <a16:creationId xmlns:a16="http://schemas.microsoft.com/office/drawing/2014/main" id="{0D8BB1B8-0EBF-491A-A246-49F4A983B2E1}"/>
              </a:ext>
            </a:extLst>
          </p:cNvPr>
          <p:cNvSpPr/>
          <p:nvPr userDrawn="1"/>
        </p:nvSpPr>
        <p:spPr>
          <a:xfrm>
            <a:off x="0" y="5943600"/>
            <a:ext cx="12192000" cy="65638"/>
          </a:xfrm>
          <a:prstGeom prst="rect">
            <a:avLst/>
          </a:prstGeom>
          <a:gradFill>
            <a:gsLst>
              <a:gs pos="0">
                <a:schemeClr val="accent1"/>
              </a:gs>
              <a:gs pos="50000">
                <a:schemeClr val="accent2"/>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edia Placeholder 15">
            <a:extLst>
              <a:ext uri="{FF2B5EF4-FFF2-40B4-BE49-F238E27FC236}">
                <a16:creationId xmlns:a16="http://schemas.microsoft.com/office/drawing/2014/main" id="{225CC9A4-AF6C-48CC-8C99-6E5436E4A5E2}"/>
              </a:ext>
            </a:extLst>
          </p:cNvPr>
          <p:cNvSpPr>
            <a:spLocks noGrp="1"/>
          </p:cNvSpPr>
          <p:nvPr>
            <p:ph type="media" sz="quarter" idx="13" hasCustomPrompt="1"/>
          </p:nvPr>
        </p:nvSpPr>
        <p:spPr>
          <a:xfrm>
            <a:off x="0" y="914401"/>
            <a:ext cx="12192000" cy="5029200"/>
          </a:xfrm>
          <a:solidFill>
            <a:schemeClr val="tx2"/>
          </a:solidFill>
        </p:spPr>
        <p:txBody>
          <a:bodyPr lIns="182880" tIns="91440"/>
          <a:lstStyle>
            <a:lvl1pPr marL="0" indent="0">
              <a:buNone/>
              <a:defRPr b="1" cap="all" baseline="0">
                <a:solidFill>
                  <a:schemeClr val="bg1"/>
                </a:solidFill>
              </a:defRPr>
            </a:lvl1pPr>
          </a:lstStyle>
          <a:p>
            <a:r>
              <a:rPr lang="en-US" dirty="0"/>
              <a:t>Video</a:t>
            </a:r>
          </a:p>
        </p:txBody>
      </p:sp>
      <p:sp>
        <p:nvSpPr>
          <p:cNvPr id="22" name="Text Placeholder 21">
            <a:extLst>
              <a:ext uri="{FF2B5EF4-FFF2-40B4-BE49-F238E27FC236}">
                <a16:creationId xmlns:a16="http://schemas.microsoft.com/office/drawing/2014/main" id="{D6906B70-DCA1-40DC-A893-0B689E28169F}"/>
              </a:ext>
            </a:extLst>
          </p:cNvPr>
          <p:cNvSpPr>
            <a:spLocks noGrp="1"/>
          </p:cNvSpPr>
          <p:nvPr>
            <p:ph type="body" sz="quarter" idx="14"/>
          </p:nvPr>
        </p:nvSpPr>
        <p:spPr>
          <a:xfrm>
            <a:off x="9939251" y="331470"/>
            <a:ext cx="1783080" cy="1152144"/>
          </a:xfrm>
          <a:blipFill>
            <a:blip r:embed="rId3"/>
            <a:stretch>
              <a:fillRect/>
            </a:stretch>
          </a:blipFill>
        </p:spPr>
        <p:txBody>
          <a:bodyPr/>
          <a:lstStyle>
            <a:lvl1pPr marL="0" indent="0">
              <a:buNone/>
              <a:defRPr sz="800">
                <a:noFill/>
              </a:defRPr>
            </a:lvl1pPr>
          </a:lstStyle>
          <a:p>
            <a:pPr lvl="0"/>
            <a:r>
              <a:rPr lang="en-US" dirty="0"/>
              <a:t>Click to edit Master text styles</a:t>
            </a:r>
          </a:p>
        </p:txBody>
      </p:sp>
    </p:spTree>
    <p:extLst>
      <p:ext uri="{BB962C8B-B14F-4D97-AF65-F5344CB8AC3E}">
        <p14:creationId xmlns:p14="http://schemas.microsoft.com/office/powerpoint/2010/main" val="61027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ogo + 2 Nam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A6BE25B-13FA-4D1F-9E71-8F9A875EB85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756459" y="4686300"/>
            <a:ext cx="2963094" cy="1265787"/>
          </a:xfrm>
          <a:prstGeom prst="rect">
            <a:avLst/>
          </a:prstGeom>
        </p:spPr>
      </p:pic>
      <p:cxnSp>
        <p:nvCxnSpPr>
          <p:cNvPr id="6" name="Straight Connector 5">
            <a:extLst>
              <a:ext uri="{FF2B5EF4-FFF2-40B4-BE49-F238E27FC236}">
                <a16:creationId xmlns:a16="http://schemas.microsoft.com/office/drawing/2014/main" id="{F89F2D0C-5C3B-4DF4-925F-9C7F57AEC996}"/>
              </a:ext>
            </a:extLst>
          </p:cNvPr>
          <p:cNvCxnSpPr>
            <a:cxnSpLocks/>
          </p:cNvCxnSpPr>
          <p:nvPr userDrawn="1"/>
        </p:nvCxnSpPr>
        <p:spPr>
          <a:xfrm>
            <a:off x="6096000" y="4686300"/>
            <a:ext cx="0" cy="125730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lvl1pPr>
          </a:lstStyle>
          <a:p>
            <a:r>
              <a:rPr lang="en-US" dirty="0"/>
              <a:t>Click to edit Master title style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p:nvPr>
        </p:nvSpPr>
        <p:spPr>
          <a:xfrm>
            <a:off x="6553198" y="4882053"/>
            <a:ext cx="4724401" cy="432895"/>
          </a:xfrm>
        </p:spPr>
        <p:txBody>
          <a:bodyPr anchor="ctr"/>
          <a:lstStyle>
            <a:lvl1pPr marL="0" indent="0" algn="l">
              <a:buNone/>
              <a:defRPr sz="1800" b="1"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p>
            <a:fld id="{D29FF282-5070-8D43-84F9-EEF9FBFF2D8E}" type="datetime1">
              <a:rPr lang="en-US" smtClean="0"/>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p>
            <a:fld id="{4737D6AF-2FA5-476A-AF60-7A8CDF2E2DFB}" type="slidenum">
              <a:rPr lang="en-US" smtClean="0"/>
              <a:pPr/>
              <a:t>‹#›</a:t>
            </a:fld>
            <a:endParaRPr lang="en-US" dirty="0"/>
          </a:p>
        </p:txBody>
      </p:sp>
      <p:cxnSp>
        <p:nvCxnSpPr>
          <p:cNvPr id="10" name="Straight Connector 9">
            <a:extLst>
              <a:ext uri="{FF2B5EF4-FFF2-40B4-BE49-F238E27FC236}">
                <a16:creationId xmlns:a16="http://schemas.microsoft.com/office/drawing/2014/main" id="{4D1DDB42-C3A3-44C4-8DCB-B0D6E867B5A9}"/>
              </a:ext>
            </a:extLst>
          </p:cNvPr>
          <p:cNvCxnSpPr>
            <a:cxnSpLocks/>
          </p:cNvCxnSpPr>
          <p:nvPr userDrawn="1"/>
        </p:nvCxnSpPr>
        <p:spPr>
          <a:xfrm>
            <a:off x="6553200" y="5314950"/>
            <a:ext cx="3188329"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a:extLst>
              <a:ext uri="{FF2B5EF4-FFF2-40B4-BE49-F238E27FC236}">
                <a16:creationId xmlns:a16="http://schemas.microsoft.com/office/drawing/2014/main" id="{8522F35C-E641-459D-AE67-A6111F088F0A}"/>
              </a:ext>
            </a:extLst>
          </p:cNvPr>
          <p:cNvSpPr>
            <a:spLocks noGrp="1"/>
          </p:cNvSpPr>
          <p:nvPr>
            <p:ph type="body" sz="quarter" idx="13" hasCustomPrompt="1"/>
          </p:nvPr>
        </p:nvSpPr>
        <p:spPr>
          <a:xfrm>
            <a:off x="6553199" y="5301119"/>
            <a:ext cx="4724402" cy="432895"/>
          </a:xfrm>
        </p:spPr>
        <p:txBody>
          <a:bodyPr anchor="ctr"/>
          <a:lstStyle>
            <a:lvl1pPr marL="0" indent="0">
              <a:buNone/>
              <a:defRPr sz="1800" b="1" cap="all" baseline="0">
                <a:solidFill>
                  <a:schemeClr val="tx1"/>
                </a:solidFill>
              </a:defRPr>
            </a:lvl1pPr>
            <a:lvl2pPr marL="233362" indent="0">
              <a:buNone/>
              <a:defRPr sz="1800" b="1" cap="all" baseline="0"/>
            </a:lvl2pPr>
            <a:lvl3pPr marL="457200" indent="0">
              <a:buNone/>
              <a:defRPr sz="1800" b="1" cap="all" baseline="0"/>
            </a:lvl3pPr>
            <a:lvl4pPr marL="690562" indent="0">
              <a:buNone/>
              <a:defRPr sz="1800" b="1" cap="all" baseline="0"/>
            </a:lvl4pPr>
            <a:lvl5pPr marL="914400" indent="0">
              <a:buNone/>
              <a:defRPr sz="1800" b="1" cap="all" baseline="0"/>
            </a:lvl5pPr>
          </a:lstStyle>
          <a:p>
            <a:pPr lvl="0"/>
            <a:r>
              <a:rPr lang="en-US" dirty="0"/>
              <a:t>Click to edit Master Subtitle style</a:t>
            </a:r>
          </a:p>
        </p:txBody>
      </p:sp>
    </p:spTree>
    <p:extLst>
      <p:ext uri="{BB962C8B-B14F-4D97-AF65-F5344CB8AC3E}">
        <p14:creationId xmlns:p14="http://schemas.microsoft.com/office/powerpoint/2010/main" val="3997664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with Tit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05E0231-A608-4608-91CE-D81D5363E4EB}"/>
              </a:ext>
            </a:extLst>
          </p:cNvPr>
          <p:cNvSpPr>
            <a:spLocks noGrp="1"/>
          </p:cNvSpPr>
          <p:nvPr>
            <p:ph type="dt" sz="half" idx="10"/>
          </p:nvPr>
        </p:nvSpPr>
        <p:spPr/>
        <p:txBody>
          <a:bodyPr/>
          <a:lstStyle/>
          <a:p>
            <a:fld id="{750436EA-5D77-944F-967A-B5650E21B683}" type="datetime1">
              <a:rPr lang="en-US" smtClean="0"/>
              <a:t>4/17/2020</a:t>
            </a:fld>
            <a:endParaRPr lang="en-US" dirty="0"/>
          </a:p>
        </p:txBody>
      </p:sp>
      <p:sp>
        <p:nvSpPr>
          <p:cNvPr id="4" name="Footer Placeholder 3">
            <a:extLst>
              <a:ext uri="{FF2B5EF4-FFF2-40B4-BE49-F238E27FC236}">
                <a16:creationId xmlns:a16="http://schemas.microsoft.com/office/drawing/2014/main" id="{F2A95A9E-9915-4AB8-9A93-EE6CEB254F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77E2E3-3859-40CC-A2B9-AE4124684D0D}"/>
              </a:ext>
            </a:extLst>
          </p:cNvPr>
          <p:cNvSpPr>
            <a:spLocks noGrp="1"/>
          </p:cNvSpPr>
          <p:nvPr>
            <p:ph type="sldNum" sz="quarter" idx="12"/>
          </p:nvPr>
        </p:nvSpPr>
        <p:spPr/>
        <p:txBody>
          <a:bodyPr/>
          <a:lstStyle/>
          <a:p>
            <a:fld id="{4737D6AF-2FA5-476A-AF60-7A8CDF2E2DFB}" type="slidenum">
              <a:rPr lang="en-US" smtClean="0"/>
              <a:pPr/>
              <a:t>‹#›</a:t>
            </a:fld>
            <a:endParaRPr lang="en-US" dirty="0"/>
          </a:p>
        </p:txBody>
      </p:sp>
      <p:sp>
        <p:nvSpPr>
          <p:cNvPr id="7" name="Rectangle 6">
            <a:extLst>
              <a:ext uri="{FF2B5EF4-FFF2-40B4-BE49-F238E27FC236}">
                <a16:creationId xmlns:a16="http://schemas.microsoft.com/office/drawing/2014/main" id="{0D8BB1B8-0EBF-491A-A246-49F4A983B2E1}"/>
              </a:ext>
            </a:extLst>
          </p:cNvPr>
          <p:cNvSpPr/>
          <p:nvPr userDrawn="1"/>
        </p:nvSpPr>
        <p:spPr>
          <a:xfrm>
            <a:off x="0" y="0"/>
            <a:ext cx="12192000" cy="65638"/>
          </a:xfrm>
          <a:prstGeom prst="rect">
            <a:avLst/>
          </a:prstGeom>
          <a:gradFill>
            <a:gsLst>
              <a:gs pos="0">
                <a:schemeClr val="accent3"/>
              </a:gs>
              <a:gs pos="50000">
                <a:schemeClr val="accent4"/>
              </a:gs>
              <a:gs pos="10000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edia Placeholder 15">
            <a:extLst>
              <a:ext uri="{FF2B5EF4-FFF2-40B4-BE49-F238E27FC236}">
                <a16:creationId xmlns:a16="http://schemas.microsoft.com/office/drawing/2014/main" id="{225CC9A4-AF6C-48CC-8C99-6E5436E4A5E2}"/>
              </a:ext>
            </a:extLst>
          </p:cNvPr>
          <p:cNvSpPr>
            <a:spLocks noGrp="1"/>
          </p:cNvSpPr>
          <p:nvPr>
            <p:ph type="media" sz="quarter" idx="13" hasCustomPrompt="1"/>
          </p:nvPr>
        </p:nvSpPr>
        <p:spPr>
          <a:xfrm>
            <a:off x="0" y="65638"/>
            <a:ext cx="12192000" cy="5029200"/>
          </a:xfrm>
          <a:solidFill>
            <a:schemeClr val="tx2"/>
          </a:solidFill>
        </p:spPr>
        <p:txBody>
          <a:bodyPr lIns="182880" tIns="91440"/>
          <a:lstStyle>
            <a:lvl1pPr marL="0" indent="0">
              <a:buNone/>
              <a:defRPr b="1" cap="all" baseline="0">
                <a:solidFill>
                  <a:schemeClr val="bg1"/>
                </a:solidFill>
              </a:defRPr>
            </a:lvl1pPr>
          </a:lstStyle>
          <a:p>
            <a:r>
              <a:rPr lang="en-US" dirty="0"/>
              <a:t>Video</a:t>
            </a:r>
          </a:p>
        </p:txBody>
      </p:sp>
      <p:sp>
        <p:nvSpPr>
          <p:cNvPr id="22" name="Text Placeholder 21">
            <a:extLst>
              <a:ext uri="{FF2B5EF4-FFF2-40B4-BE49-F238E27FC236}">
                <a16:creationId xmlns:a16="http://schemas.microsoft.com/office/drawing/2014/main" id="{D6906B70-DCA1-40DC-A893-0B689E28169F}"/>
              </a:ext>
            </a:extLst>
          </p:cNvPr>
          <p:cNvSpPr>
            <a:spLocks noGrp="1"/>
          </p:cNvSpPr>
          <p:nvPr>
            <p:ph type="body" sz="quarter" idx="14"/>
          </p:nvPr>
        </p:nvSpPr>
        <p:spPr>
          <a:xfrm>
            <a:off x="9768566" y="4512848"/>
            <a:ext cx="1956816" cy="1133856"/>
          </a:xfrm>
          <a:blipFill>
            <a:blip r:embed="rId2"/>
            <a:stretch>
              <a:fillRect/>
            </a:stretch>
          </a:blipFill>
        </p:spPr>
        <p:txBody>
          <a:bodyPr/>
          <a:lstStyle>
            <a:lvl1pPr marL="0" indent="0">
              <a:buNone/>
              <a:defRPr sz="800">
                <a:noFill/>
              </a:defRPr>
            </a:lvl1pPr>
          </a:lstStyle>
          <a:p>
            <a:pPr lvl="0"/>
            <a:r>
              <a:rPr lang="en-US" dirty="0"/>
              <a:t>Click to edit Master text styles</a:t>
            </a:r>
          </a:p>
        </p:txBody>
      </p:sp>
      <p:sp>
        <p:nvSpPr>
          <p:cNvPr id="2" name="Title 1">
            <a:extLst>
              <a:ext uri="{FF2B5EF4-FFF2-40B4-BE49-F238E27FC236}">
                <a16:creationId xmlns:a16="http://schemas.microsoft.com/office/drawing/2014/main" id="{0BF9E6A9-3A13-4EE7-8407-175884ED4D70}"/>
              </a:ext>
            </a:extLst>
          </p:cNvPr>
          <p:cNvSpPr>
            <a:spLocks noGrp="1"/>
          </p:cNvSpPr>
          <p:nvPr>
            <p:ph type="title"/>
          </p:nvPr>
        </p:nvSpPr>
        <p:spPr>
          <a:xfrm>
            <a:off x="794981" y="5513149"/>
            <a:ext cx="8801100" cy="730346"/>
          </a:xfrm>
        </p:spPr>
        <p:txBody>
          <a:bodyPr/>
          <a:lstStyle/>
          <a:p>
            <a:r>
              <a:rPr lang="en-US" dirty="0"/>
              <a:t>Click to edit Master title style</a:t>
            </a:r>
          </a:p>
        </p:txBody>
      </p:sp>
    </p:spTree>
    <p:extLst>
      <p:ext uri="{BB962C8B-B14F-4D97-AF65-F5344CB8AC3E}">
        <p14:creationId xmlns:p14="http://schemas.microsoft.com/office/powerpoint/2010/main" val="3085140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deo with Title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9E0FB9-9617-4A38-A2F4-FF82E427D92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3" name="Date Placeholder 2">
            <a:extLst>
              <a:ext uri="{FF2B5EF4-FFF2-40B4-BE49-F238E27FC236}">
                <a16:creationId xmlns:a16="http://schemas.microsoft.com/office/drawing/2014/main" id="{605E0231-A608-4608-91CE-D81D5363E4EB}"/>
              </a:ext>
            </a:extLst>
          </p:cNvPr>
          <p:cNvSpPr>
            <a:spLocks noGrp="1"/>
          </p:cNvSpPr>
          <p:nvPr>
            <p:ph type="dt" sz="half" idx="10"/>
          </p:nvPr>
        </p:nvSpPr>
        <p:spPr/>
        <p:txBody>
          <a:bodyPr/>
          <a:lstStyle>
            <a:lvl1pPr>
              <a:defRPr>
                <a:solidFill>
                  <a:schemeClr val="bg1"/>
                </a:solidFill>
              </a:defRPr>
            </a:lvl1pPr>
          </a:lstStyle>
          <a:p>
            <a:fld id="{FD10BA8A-B791-2B48-A03F-A0047A7E5307}" type="datetime1">
              <a:rPr lang="en-US" smtClean="0"/>
              <a:t>4/17/2020</a:t>
            </a:fld>
            <a:endParaRPr lang="en-US" dirty="0"/>
          </a:p>
        </p:txBody>
      </p:sp>
      <p:sp>
        <p:nvSpPr>
          <p:cNvPr id="4" name="Footer Placeholder 3">
            <a:extLst>
              <a:ext uri="{FF2B5EF4-FFF2-40B4-BE49-F238E27FC236}">
                <a16:creationId xmlns:a16="http://schemas.microsoft.com/office/drawing/2014/main" id="{F2A95A9E-9915-4AB8-9A93-EE6CEB254FAD}"/>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7577E2E3-3859-40CC-A2B9-AE4124684D0D}"/>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
        <p:nvSpPr>
          <p:cNvPr id="7" name="Rectangle 6">
            <a:extLst>
              <a:ext uri="{FF2B5EF4-FFF2-40B4-BE49-F238E27FC236}">
                <a16:creationId xmlns:a16="http://schemas.microsoft.com/office/drawing/2014/main" id="{0D8BB1B8-0EBF-491A-A246-49F4A983B2E1}"/>
              </a:ext>
            </a:extLst>
          </p:cNvPr>
          <p:cNvSpPr/>
          <p:nvPr userDrawn="1"/>
        </p:nvSpPr>
        <p:spPr>
          <a:xfrm>
            <a:off x="0" y="0"/>
            <a:ext cx="12192000" cy="65638"/>
          </a:xfrm>
          <a:prstGeom prst="rect">
            <a:avLst/>
          </a:prstGeom>
          <a:gradFill>
            <a:gsLst>
              <a:gs pos="0">
                <a:schemeClr val="accent1"/>
              </a:gs>
              <a:gs pos="50000">
                <a:schemeClr val="accent2"/>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edia Placeholder 15">
            <a:extLst>
              <a:ext uri="{FF2B5EF4-FFF2-40B4-BE49-F238E27FC236}">
                <a16:creationId xmlns:a16="http://schemas.microsoft.com/office/drawing/2014/main" id="{225CC9A4-AF6C-48CC-8C99-6E5436E4A5E2}"/>
              </a:ext>
            </a:extLst>
          </p:cNvPr>
          <p:cNvSpPr>
            <a:spLocks noGrp="1"/>
          </p:cNvSpPr>
          <p:nvPr>
            <p:ph type="media" sz="quarter" idx="13" hasCustomPrompt="1"/>
          </p:nvPr>
        </p:nvSpPr>
        <p:spPr>
          <a:xfrm>
            <a:off x="0" y="65638"/>
            <a:ext cx="12192000" cy="5029200"/>
          </a:xfrm>
          <a:solidFill>
            <a:schemeClr val="tx2"/>
          </a:solidFill>
        </p:spPr>
        <p:txBody>
          <a:bodyPr lIns="182880" tIns="91440"/>
          <a:lstStyle>
            <a:lvl1pPr marL="0" indent="0">
              <a:buNone/>
              <a:defRPr b="1" cap="all" baseline="0">
                <a:solidFill>
                  <a:schemeClr val="bg1"/>
                </a:solidFill>
              </a:defRPr>
            </a:lvl1pPr>
          </a:lstStyle>
          <a:p>
            <a:r>
              <a:rPr lang="en-US" dirty="0"/>
              <a:t>Video</a:t>
            </a:r>
          </a:p>
        </p:txBody>
      </p:sp>
      <p:sp>
        <p:nvSpPr>
          <p:cNvPr id="2" name="Title 1">
            <a:extLst>
              <a:ext uri="{FF2B5EF4-FFF2-40B4-BE49-F238E27FC236}">
                <a16:creationId xmlns:a16="http://schemas.microsoft.com/office/drawing/2014/main" id="{0BF9E6A9-3A13-4EE7-8407-175884ED4D70}"/>
              </a:ext>
            </a:extLst>
          </p:cNvPr>
          <p:cNvSpPr>
            <a:spLocks noGrp="1"/>
          </p:cNvSpPr>
          <p:nvPr>
            <p:ph type="title"/>
          </p:nvPr>
        </p:nvSpPr>
        <p:spPr>
          <a:xfrm>
            <a:off x="794981" y="5513149"/>
            <a:ext cx="8801100" cy="730346"/>
          </a:xfrm>
        </p:spPr>
        <p:txBody>
          <a:bodyPr/>
          <a:lstStyle>
            <a:lvl1pPr>
              <a:defRPr>
                <a:blipFill>
                  <a:blip r:embed="rId3"/>
                  <a:stretch>
                    <a:fillRect/>
                  </a:stretch>
                </a:blipFill>
              </a:defRPr>
            </a:lvl1pPr>
          </a:lstStyle>
          <a:p>
            <a:r>
              <a:rPr lang="en-US" dirty="0"/>
              <a:t>Click to edit Master title style</a:t>
            </a:r>
          </a:p>
        </p:txBody>
      </p:sp>
      <p:sp>
        <p:nvSpPr>
          <p:cNvPr id="11" name="Text Placeholder 21">
            <a:extLst>
              <a:ext uri="{FF2B5EF4-FFF2-40B4-BE49-F238E27FC236}">
                <a16:creationId xmlns:a16="http://schemas.microsoft.com/office/drawing/2014/main" id="{171C2ADC-E9B7-42FD-9619-15EBA639D364}"/>
              </a:ext>
            </a:extLst>
          </p:cNvPr>
          <p:cNvSpPr>
            <a:spLocks noGrp="1"/>
          </p:cNvSpPr>
          <p:nvPr>
            <p:ph type="body" sz="quarter" idx="15"/>
          </p:nvPr>
        </p:nvSpPr>
        <p:spPr>
          <a:xfrm>
            <a:off x="9939251" y="4607809"/>
            <a:ext cx="1783080" cy="1152144"/>
          </a:xfrm>
          <a:blipFill>
            <a:blip r:embed="rId4"/>
            <a:stretch>
              <a:fillRect/>
            </a:stretch>
          </a:blipFill>
        </p:spPr>
        <p:txBody>
          <a:bodyPr/>
          <a:lstStyle>
            <a:lvl1pPr marL="0" indent="0">
              <a:buNone/>
              <a:defRPr sz="800">
                <a:noFill/>
              </a:defRPr>
            </a:lvl1pPr>
          </a:lstStyle>
          <a:p>
            <a:pPr lvl="0"/>
            <a:r>
              <a:rPr lang="en-US" dirty="0"/>
              <a:t>Click to edit Master text styles</a:t>
            </a:r>
          </a:p>
        </p:txBody>
      </p:sp>
    </p:spTree>
    <p:extLst>
      <p:ext uri="{BB962C8B-B14F-4D97-AF65-F5344CB8AC3E}">
        <p14:creationId xmlns:p14="http://schemas.microsoft.com/office/powerpoint/2010/main" val="1090647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4897A7F-8562-4B40-A36C-DBC7D2C91E6C}"/>
              </a:ext>
            </a:extLst>
          </p:cNvPr>
          <p:cNvSpPr txBox="1">
            <a:spLocks/>
          </p:cNvSpPr>
          <p:nvPr userDrawn="1"/>
        </p:nvSpPr>
        <p:spPr>
          <a:xfrm>
            <a:off x="3307773" y="2556164"/>
            <a:ext cx="5576454" cy="128847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spc="-100" baseline="0">
                <a:solidFill>
                  <a:schemeClr val="tx1"/>
                </a:solidFill>
                <a:latin typeface="+mj-lt"/>
                <a:ea typeface="+mj-ea"/>
                <a:cs typeface="+mj-cs"/>
              </a:defRPr>
            </a:lvl1pPr>
          </a:lstStyle>
          <a:p>
            <a:pPr algn="ctr"/>
            <a:r>
              <a:rPr lang="en-US" sz="6000" dirty="0">
                <a:blipFill>
                  <a:blip r:embed="rId2"/>
                  <a:stretch>
                    <a:fillRect/>
                  </a:stretch>
                </a:blipFill>
              </a:rPr>
              <a:t>Thank you</a:t>
            </a:r>
          </a:p>
        </p:txBody>
      </p:sp>
      <p:grpSp>
        <p:nvGrpSpPr>
          <p:cNvPr id="20" name="Group 19">
            <a:extLst>
              <a:ext uri="{FF2B5EF4-FFF2-40B4-BE49-F238E27FC236}">
                <a16:creationId xmlns:a16="http://schemas.microsoft.com/office/drawing/2014/main" id="{CACCFAD5-8859-4592-9BCB-9387D63F04DB}"/>
              </a:ext>
            </a:extLst>
          </p:cNvPr>
          <p:cNvGrpSpPr/>
          <p:nvPr userDrawn="1"/>
        </p:nvGrpSpPr>
        <p:grpSpPr>
          <a:xfrm>
            <a:off x="3076000" y="3620001"/>
            <a:ext cx="6052550" cy="1405234"/>
            <a:chOff x="3076000" y="855122"/>
            <a:chExt cx="6052550" cy="1405234"/>
          </a:xfrm>
        </p:grpSpPr>
        <p:pic>
          <p:nvPicPr>
            <p:cNvPr id="9" name="Picture 8" descr="A picture containing pink&#10;&#10;Description automatically generated">
              <a:extLst>
                <a:ext uri="{FF2B5EF4-FFF2-40B4-BE49-F238E27FC236}">
                  <a16:creationId xmlns:a16="http://schemas.microsoft.com/office/drawing/2014/main" id="{5BA736E3-95DB-45C1-8C26-95805D88E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0" name="Picture 9" descr="A picture containing orange, red, white&#10;&#10;Description automatically generated">
              <a:extLst>
                <a:ext uri="{FF2B5EF4-FFF2-40B4-BE49-F238E27FC236}">
                  <a16:creationId xmlns:a16="http://schemas.microsoft.com/office/drawing/2014/main" id="{70AA891D-C232-4387-834E-52E47C465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1" name="Picture 10" descr="A picture containing blue, white, snow, dark&#10;&#10;Description automatically generated">
              <a:extLst>
                <a:ext uri="{FF2B5EF4-FFF2-40B4-BE49-F238E27FC236}">
                  <a16:creationId xmlns:a16="http://schemas.microsoft.com/office/drawing/2014/main" id="{0D6AF195-6F6A-444F-B79C-CBDA5A8DA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2" name="Picture 11" descr="A picture containing purple, white, snow&#10;&#10;Description automatically generated">
              <a:extLst>
                <a:ext uri="{FF2B5EF4-FFF2-40B4-BE49-F238E27FC236}">
                  <a16:creationId xmlns:a16="http://schemas.microsoft.com/office/drawing/2014/main" id="{B9623F0B-F1F1-4D8A-9F0D-96C5938B0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3" name="Picture 12" descr="A picture containing sitting, green, holding, food&#10;&#10;Description automatically generated">
              <a:extLst>
                <a:ext uri="{FF2B5EF4-FFF2-40B4-BE49-F238E27FC236}">
                  <a16:creationId xmlns:a16="http://schemas.microsoft.com/office/drawing/2014/main" id="{DF7EB52A-7F72-4B83-91FD-4E18DD1C9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4" name="Picture 13">
              <a:extLst>
                <a:ext uri="{FF2B5EF4-FFF2-40B4-BE49-F238E27FC236}">
                  <a16:creationId xmlns:a16="http://schemas.microsoft.com/office/drawing/2014/main" id="{B3936469-52BA-40A4-BAA6-FED3958C25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5" name="Picture 14">
              <a:extLst>
                <a:ext uri="{FF2B5EF4-FFF2-40B4-BE49-F238E27FC236}">
                  <a16:creationId xmlns:a16="http://schemas.microsoft.com/office/drawing/2014/main" id="{51B30B97-2BFC-49C6-923F-FEDCF7F03C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6" name="Picture 15" descr="A picture containing fruit, orange, half&#10;&#10;Description automatically generated">
              <a:extLst>
                <a:ext uri="{FF2B5EF4-FFF2-40B4-BE49-F238E27FC236}">
                  <a16:creationId xmlns:a16="http://schemas.microsoft.com/office/drawing/2014/main" id="{ABC28CFD-9ACE-444C-8A4A-0E5076D98D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7" name="Picture 16" descr="A picture containing pink, red, snow, white&#10;&#10;Description automatically generated">
              <a:extLst>
                <a:ext uri="{FF2B5EF4-FFF2-40B4-BE49-F238E27FC236}">
                  <a16:creationId xmlns:a16="http://schemas.microsoft.com/office/drawing/2014/main" id="{C2BF45FC-B43D-4305-BACA-500DA39361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8" name="Picture 17" descr="A picture containing melon, fruit, flower&#10;&#10;Description automatically generated">
              <a:extLst>
                <a:ext uri="{FF2B5EF4-FFF2-40B4-BE49-F238E27FC236}">
                  <a16:creationId xmlns:a16="http://schemas.microsoft.com/office/drawing/2014/main" id="{5D8A4A80-80F2-4596-AE11-5A1872044D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9" name="Picture 18" descr="A picture containing snow, sign, purple, white&#10;&#10;Description automatically generated">
              <a:extLst>
                <a:ext uri="{FF2B5EF4-FFF2-40B4-BE49-F238E27FC236}">
                  <a16:creationId xmlns:a16="http://schemas.microsoft.com/office/drawing/2014/main" id="{D29ECEE8-C8EC-4A0E-B131-1B1815D26A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Tree>
    <p:extLst>
      <p:ext uri="{BB962C8B-B14F-4D97-AF65-F5344CB8AC3E}">
        <p14:creationId xmlns:p14="http://schemas.microsoft.com/office/powerpoint/2010/main" val="1337331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B7BA5-A580-4AE2-B5C6-56CBE0EECCA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7" name="Title 3">
            <a:extLst>
              <a:ext uri="{FF2B5EF4-FFF2-40B4-BE49-F238E27FC236}">
                <a16:creationId xmlns:a16="http://schemas.microsoft.com/office/drawing/2014/main" id="{64897A7F-8562-4B40-A36C-DBC7D2C91E6C}"/>
              </a:ext>
            </a:extLst>
          </p:cNvPr>
          <p:cNvSpPr txBox="1">
            <a:spLocks/>
          </p:cNvSpPr>
          <p:nvPr userDrawn="1"/>
        </p:nvSpPr>
        <p:spPr>
          <a:xfrm>
            <a:off x="3307773" y="2556164"/>
            <a:ext cx="5576454" cy="128847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spc="-100" baseline="0">
                <a:solidFill>
                  <a:schemeClr val="tx1"/>
                </a:solidFill>
                <a:latin typeface="+mj-lt"/>
                <a:ea typeface="+mj-ea"/>
                <a:cs typeface="+mj-cs"/>
              </a:defRPr>
            </a:lvl1pPr>
          </a:lstStyle>
          <a:p>
            <a:pPr algn="ctr"/>
            <a:r>
              <a:rPr lang="en-US" sz="6000" dirty="0">
                <a:blipFill>
                  <a:blip r:embed="rId3"/>
                  <a:stretch>
                    <a:fillRect/>
                  </a:stretch>
                </a:blipFill>
              </a:rPr>
              <a:t>Thank you</a:t>
            </a:r>
          </a:p>
        </p:txBody>
      </p:sp>
      <p:grpSp>
        <p:nvGrpSpPr>
          <p:cNvPr id="20" name="Group 19">
            <a:extLst>
              <a:ext uri="{FF2B5EF4-FFF2-40B4-BE49-F238E27FC236}">
                <a16:creationId xmlns:a16="http://schemas.microsoft.com/office/drawing/2014/main" id="{CACCFAD5-8859-4592-9BCB-9387D63F04DB}"/>
              </a:ext>
            </a:extLst>
          </p:cNvPr>
          <p:cNvGrpSpPr/>
          <p:nvPr userDrawn="1"/>
        </p:nvGrpSpPr>
        <p:grpSpPr>
          <a:xfrm>
            <a:off x="3076000" y="3620001"/>
            <a:ext cx="6052550" cy="1405234"/>
            <a:chOff x="3076000" y="855122"/>
            <a:chExt cx="6052550" cy="1405234"/>
          </a:xfrm>
        </p:grpSpPr>
        <p:pic>
          <p:nvPicPr>
            <p:cNvPr id="9" name="Picture 8" descr="A picture containing pink&#10;&#10;Description automatically generated">
              <a:extLst>
                <a:ext uri="{FF2B5EF4-FFF2-40B4-BE49-F238E27FC236}">
                  <a16:creationId xmlns:a16="http://schemas.microsoft.com/office/drawing/2014/main" id="{5BA736E3-95DB-45C1-8C26-95805D88E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0" name="Picture 9" descr="A picture containing orange, red, white&#10;&#10;Description automatically generated">
              <a:extLst>
                <a:ext uri="{FF2B5EF4-FFF2-40B4-BE49-F238E27FC236}">
                  <a16:creationId xmlns:a16="http://schemas.microsoft.com/office/drawing/2014/main" id="{70AA891D-C232-4387-834E-52E47C465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1" name="Picture 10" descr="A picture containing blue, white, snow, dark&#10;&#10;Description automatically generated">
              <a:extLst>
                <a:ext uri="{FF2B5EF4-FFF2-40B4-BE49-F238E27FC236}">
                  <a16:creationId xmlns:a16="http://schemas.microsoft.com/office/drawing/2014/main" id="{0D6AF195-6F6A-444F-B79C-CBDA5A8DA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2" name="Picture 11" descr="A picture containing purple, white, snow&#10;&#10;Description automatically generated">
              <a:extLst>
                <a:ext uri="{FF2B5EF4-FFF2-40B4-BE49-F238E27FC236}">
                  <a16:creationId xmlns:a16="http://schemas.microsoft.com/office/drawing/2014/main" id="{B9623F0B-F1F1-4D8A-9F0D-96C5938B00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3" name="Picture 12" descr="A picture containing sitting, green, holding, food&#10;&#10;Description automatically generated">
              <a:extLst>
                <a:ext uri="{FF2B5EF4-FFF2-40B4-BE49-F238E27FC236}">
                  <a16:creationId xmlns:a16="http://schemas.microsoft.com/office/drawing/2014/main" id="{DF7EB52A-7F72-4B83-91FD-4E18DD1C99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4" name="Picture 13">
              <a:extLst>
                <a:ext uri="{FF2B5EF4-FFF2-40B4-BE49-F238E27FC236}">
                  <a16:creationId xmlns:a16="http://schemas.microsoft.com/office/drawing/2014/main" id="{B3936469-52BA-40A4-BAA6-FED3958C25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5" name="Picture 14">
              <a:extLst>
                <a:ext uri="{FF2B5EF4-FFF2-40B4-BE49-F238E27FC236}">
                  <a16:creationId xmlns:a16="http://schemas.microsoft.com/office/drawing/2014/main" id="{51B30B97-2BFC-49C6-923F-FEDCF7F03C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6" name="Picture 15" descr="A picture containing fruit, orange, half&#10;&#10;Description automatically generated">
              <a:extLst>
                <a:ext uri="{FF2B5EF4-FFF2-40B4-BE49-F238E27FC236}">
                  <a16:creationId xmlns:a16="http://schemas.microsoft.com/office/drawing/2014/main" id="{ABC28CFD-9ACE-444C-8A4A-0E5076D98D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7" name="Picture 16" descr="A picture containing pink, red, snow, white&#10;&#10;Description automatically generated">
              <a:extLst>
                <a:ext uri="{FF2B5EF4-FFF2-40B4-BE49-F238E27FC236}">
                  <a16:creationId xmlns:a16="http://schemas.microsoft.com/office/drawing/2014/main" id="{C2BF45FC-B43D-4305-BACA-500DA39361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8" name="Picture 17" descr="A picture containing melon, fruit, flower&#10;&#10;Description automatically generated">
              <a:extLst>
                <a:ext uri="{FF2B5EF4-FFF2-40B4-BE49-F238E27FC236}">
                  <a16:creationId xmlns:a16="http://schemas.microsoft.com/office/drawing/2014/main" id="{5D8A4A80-80F2-4596-AE11-5A1872044D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9" name="Picture 18" descr="A picture containing snow, sign, purple, white&#10;&#10;Description automatically generated">
              <a:extLst>
                <a:ext uri="{FF2B5EF4-FFF2-40B4-BE49-F238E27FC236}">
                  <a16:creationId xmlns:a16="http://schemas.microsoft.com/office/drawing/2014/main" id="{D29ECEE8-C8EC-4A0E-B131-1B1815D26A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Tree>
    <p:extLst>
      <p:ext uri="{BB962C8B-B14F-4D97-AF65-F5344CB8AC3E}">
        <p14:creationId xmlns:p14="http://schemas.microsoft.com/office/powerpoint/2010/main" val="2069394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cias">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64897A7F-8562-4B40-A36C-DBC7D2C91E6C}"/>
              </a:ext>
            </a:extLst>
          </p:cNvPr>
          <p:cNvSpPr txBox="1">
            <a:spLocks/>
          </p:cNvSpPr>
          <p:nvPr userDrawn="1"/>
        </p:nvSpPr>
        <p:spPr>
          <a:xfrm>
            <a:off x="3307773" y="2556164"/>
            <a:ext cx="5576454" cy="128847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spc="-100" baseline="0">
                <a:solidFill>
                  <a:schemeClr val="tx1"/>
                </a:solidFill>
                <a:latin typeface="+mj-lt"/>
                <a:ea typeface="+mj-ea"/>
                <a:cs typeface="+mj-cs"/>
              </a:defRPr>
            </a:lvl1pPr>
          </a:lstStyle>
          <a:p>
            <a:pPr algn="ctr"/>
            <a:r>
              <a:rPr lang="en-US" sz="6000" dirty="0">
                <a:blipFill>
                  <a:blip r:embed="rId2"/>
                  <a:stretch>
                    <a:fillRect/>
                  </a:stretch>
                </a:blipFill>
              </a:rPr>
              <a:t>¡Gracias!</a:t>
            </a:r>
          </a:p>
        </p:txBody>
      </p:sp>
      <p:grpSp>
        <p:nvGrpSpPr>
          <p:cNvPr id="20" name="Group 19">
            <a:extLst>
              <a:ext uri="{FF2B5EF4-FFF2-40B4-BE49-F238E27FC236}">
                <a16:creationId xmlns:a16="http://schemas.microsoft.com/office/drawing/2014/main" id="{CACCFAD5-8859-4592-9BCB-9387D63F04DB}"/>
              </a:ext>
            </a:extLst>
          </p:cNvPr>
          <p:cNvGrpSpPr/>
          <p:nvPr userDrawn="1"/>
        </p:nvGrpSpPr>
        <p:grpSpPr>
          <a:xfrm>
            <a:off x="3076000" y="3620001"/>
            <a:ext cx="6052550" cy="1405234"/>
            <a:chOff x="3076000" y="855122"/>
            <a:chExt cx="6052550" cy="1405234"/>
          </a:xfrm>
        </p:grpSpPr>
        <p:pic>
          <p:nvPicPr>
            <p:cNvPr id="9" name="Picture 8" descr="A picture containing pink&#10;&#10;Description automatically generated">
              <a:extLst>
                <a:ext uri="{FF2B5EF4-FFF2-40B4-BE49-F238E27FC236}">
                  <a16:creationId xmlns:a16="http://schemas.microsoft.com/office/drawing/2014/main" id="{5BA736E3-95DB-45C1-8C26-95805D88E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0" name="Picture 9" descr="A picture containing orange, red, white&#10;&#10;Description automatically generated">
              <a:extLst>
                <a:ext uri="{FF2B5EF4-FFF2-40B4-BE49-F238E27FC236}">
                  <a16:creationId xmlns:a16="http://schemas.microsoft.com/office/drawing/2014/main" id="{70AA891D-C232-4387-834E-52E47C465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1" name="Picture 10" descr="A picture containing blue, white, snow, dark&#10;&#10;Description automatically generated">
              <a:extLst>
                <a:ext uri="{FF2B5EF4-FFF2-40B4-BE49-F238E27FC236}">
                  <a16:creationId xmlns:a16="http://schemas.microsoft.com/office/drawing/2014/main" id="{0D6AF195-6F6A-444F-B79C-CBDA5A8DA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2" name="Picture 11" descr="A picture containing purple, white, snow&#10;&#10;Description automatically generated">
              <a:extLst>
                <a:ext uri="{FF2B5EF4-FFF2-40B4-BE49-F238E27FC236}">
                  <a16:creationId xmlns:a16="http://schemas.microsoft.com/office/drawing/2014/main" id="{B9623F0B-F1F1-4D8A-9F0D-96C5938B0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3" name="Picture 12" descr="A picture containing sitting, green, holding, food&#10;&#10;Description automatically generated">
              <a:extLst>
                <a:ext uri="{FF2B5EF4-FFF2-40B4-BE49-F238E27FC236}">
                  <a16:creationId xmlns:a16="http://schemas.microsoft.com/office/drawing/2014/main" id="{DF7EB52A-7F72-4B83-91FD-4E18DD1C9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4" name="Picture 13">
              <a:extLst>
                <a:ext uri="{FF2B5EF4-FFF2-40B4-BE49-F238E27FC236}">
                  <a16:creationId xmlns:a16="http://schemas.microsoft.com/office/drawing/2014/main" id="{B3936469-52BA-40A4-BAA6-FED3958C25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5" name="Picture 14">
              <a:extLst>
                <a:ext uri="{FF2B5EF4-FFF2-40B4-BE49-F238E27FC236}">
                  <a16:creationId xmlns:a16="http://schemas.microsoft.com/office/drawing/2014/main" id="{51B30B97-2BFC-49C6-923F-FEDCF7F03C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6" name="Picture 15" descr="A picture containing fruit, orange, half&#10;&#10;Description automatically generated">
              <a:extLst>
                <a:ext uri="{FF2B5EF4-FFF2-40B4-BE49-F238E27FC236}">
                  <a16:creationId xmlns:a16="http://schemas.microsoft.com/office/drawing/2014/main" id="{ABC28CFD-9ACE-444C-8A4A-0E5076D98D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7" name="Picture 16" descr="A picture containing pink, red, snow, white&#10;&#10;Description automatically generated">
              <a:extLst>
                <a:ext uri="{FF2B5EF4-FFF2-40B4-BE49-F238E27FC236}">
                  <a16:creationId xmlns:a16="http://schemas.microsoft.com/office/drawing/2014/main" id="{C2BF45FC-B43D-4305-BACA-500DA39361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8" name="Picture 17" descr="A picture containing melon, fruit, flower&#10;&#10;Description automatically generated">
              <a:extLst>
                <a:ext uri="{FF2B5EF4-FFF2-40B4-BE49-F238E27FC236}">
                  <a16:creationId xmlns:a16="http://schemas.microsoft.com/office/drawing/2014/main" id="{5D8A4A80-80F2-4596-AE11-5A1872044DD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9" name="Picture 18" descr="A picture containing snow, sign, purple, white&#10;&#10;Description automatically generated">
              <a:extLst>
                <a:ext uri="{FF2B5EF4-FFF2-40B4-BE49-F238E27FC236}">
                  <a16:creationId xmlns:a16="http://schemas.microsoft.com/office/drawing/2014/main" id="{D29ECEE8-C8EC-4A0E-B131-1B1815D26A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Tree>
    <p:extLst>
      <p:ext uri="{BB962C8B-B14F-4D97-AF65-F5344CB8AC3E}">
        <p14:creationId xmlns:p14="http://schemas.microsoft.com/office/powerpoint/2010/main" val="2814948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cias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B7BA5-A580-4AE2-B5C6-56CBE0EECCAD}"/>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7" name="Title 3">
            <a:extLst>
              <a:ext uri="{FF2B5EF4-FFF2-40B4-BE49-F238E27FC236}">
                <a16:creationId xmlns:a16="http://schemas.microsoft.com/office/drawing/2014/main" id="{64897A7F-8562-4B40-A36C-DBC7D2C91E6C}"/>
              </a:ext>
            </a:extLst>
          </p:cNvPr>
          <p:cNvSpPr txBox="1">
            <a:spLocks/>
          </p:cNvSpPr>
          <p:nvPr userDrawn="1"/>
        </p:nvSpPr>
        <p:spPr>
          <a:xfrm>
            <a:off x="3307773" y="2556164"/>
            <a:ext cx="5576454" cy="128847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spc="-100" baseline="0">
                <a:solidFill>
                  <a:schemeClr val="tx1"/>
                </a:solidFill>
                <a:latin typeface="+mj-lt"/>
                <a:ea typeface="+mj-ea"/>
                <a:cs typeface="+mj-cs"/>
              </a:defRPr>
            </a:lvl1pPr>
          </a:lstStyle>
          <a:p>
            <a:pPr algn="ctr"/>
            <a:r>
              <a:rPr lang="en-US" sz="6000" dirty="0">
                <a:blipFill>
                  <a:blip r:embed="rId3"/>
                  <a:stretch>
                    <a:fillRect/>
                  </a:stretch>
                </a:blipFill>
              </a:rPr>
              <a:t>¡Gracias!</a:t>
            </a:r>
          </a:p>
        </p:txBody>
      </p:sp>
      <p:grpSp>
        <p:nvGrpSpPr>
          <p:cNvPr id="20" name="Group 19">
            <a:extLst>
              <a:ext uri="{FF2B5EF4-FFF2-40B4-BE49-F238E27FC236}">
                <a16:creationId xmlns:a16="http://schemas.microsoft.com/office/drawing/2014/main" id="{CACCFAD5-8859-4592-9BCB-9387D63F04DB}"/>
              </a:ext>
            </a:extLst>
          </p:cNvPr>
          <p:cNvGrpSpPr/>
          <p:nvPr userDrawn="1"/>
        </p:nvGrpSpPr>
        <p:grpSpPr>
          <a:xfrm>
            <a:off x="3076000" y="3620001"/>
            <a:ext cx="6052550" cy="1405234"/>
            <a:chOff x="3076000" y="855122"/>
            <a:chExt cx="6052550" cy="1405234"/>
          </a:xfrm>
        </p:grpSpPr>
        <p:pic>
          <p:nvPicPr>
            <p:cNvPr id="9" name="Picture 8" descr="A picture containing pink&#10;&#10;Description automatically generated">
              <a:extLst>
                <a:ext uri="{FF2B5EF4-FFF2-40B4-BE49-F238E27FC236}">
                  <a16:creationId xmlns:a16="http://schemas.microsoft.com/office/drawing/2014/main" id="{5BA736E3-95DB-45C1-8C26-95805D88E0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0" name="Picture 9" descr="A picture containing orange, red, white&#10;&#10;Description automatically generated">
              <a:extLst>
                <a:ext uri="{FF2B5EF4-FFF2-40B4-BE49-F238E27FC236}">
                  <a16:creationId xmlns:a16="http://schemas.microsoft.com/office/drawing/2014/main" id="{70AA891D-C232-4387-834E-52E47C465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1" name="Picture 10" descr="A picture containing blue, white, snow, dark&#10;&#10;Description automatically generated">
              <a:extLst>
                <a:ext uri="{FF2B5EF4-FFF2-40B4-BE49-F238E27FC236}">
                  <a16:creationId xmlns:a16="http://schemas.microsoft.com/office/drawing/2014/main" id="{0D6AF195-6F6A-444F-B79C-CBDA5A8DAB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2" name="Picture 11" descr="A picture containing purple, white, snow&#10;&#10;Description automatically generated">
              <a:extLst>
                <a:ext uri="{FF2B5EF4-FFF2-40B4-BE49-F238E27FC236}">
                  <a16:creationId xmlns:a16="http://schemas.microsoft.com/office/drawing/2014/main" id="{B9623F0B-F1F1-4D8A-9F0D-96C5938B00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13" name="Picture 12" descr="A picture containing sitting, green, holding, food&#10;&#10;Description automatically generated">
              <a:extLst>
                <a:ext uri="{FF2B5EF4-FFF2-40B4-BE49-F238E27FC236}">
                  <a16:creationId xmlns:a16="http://schemas.microsoft.com/office/drawing/2014/main" id="{DF7EB52A-7F72-4B83-91FD-4E18DD1C99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4" name="Picture 13">
              <a:extLst>
                <a:ext uri="{FF2B5EF4-FFF2-40B4-BE49-F238E27FC236}">
                  <a16:creationId xmlns:a16="http://schemas.microsoft.com/office/drawing/2014/main" id="{B3936469-52BA-40A4-BAA6-FED3958C25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5" name="Picture 14">
              <a:extLst>
                <a:ext uri="{FF2B5EF4-FFF2-40B4-BE49-F238E27FC236}">
                  <a16:creationId xmlns:a16="http://schemas.microsoft.com/office/drawing/2014/main" id="{51B30B97-2BFC-49C6-923F-FEDCF7F03C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6" name="Picture 15" descr="A picture containing fruit, orange, half&#10;&#10;Description automatically generated">
              <a:extLst>
                <a:ext uri="{FF2B5EF4-FFF2-40B4-BE49-F238E27FC236}">
                  <a16:creationId xmlns:a16="http://schemas.microsoft.com/office/drawing/2014/main" id="{ABC28CFD-9ACE-444C-8A4A-0E5076D98D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7" name="Picture 16" descr="A picture containing pink, red, snow, white&#10;&#10;Description automatically generated">
              <a:extLst>
                <a:ext uri="{FF2B5EF4-FFF2-40B4-BE49-F238E27FC236}">
                  <a16:creationId xmlns:a16="http://schemas.microsoft.com/office/drawing/2014/main" id="{C2BF45FC-B43D-4305-BACA-500DA39361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8" name="Picture 17" descr="A picture containing melon, fruit, flower&#10;&#10;Description automatically generated">
              <a:extLst>
                <a:ext uri="{FF2B5EF4-FFF2-40B4-BE49-F238E27FC236}">
                  <a16:creationId xmlns:a16="http://schemas.microsoft.com/office/drawing/2014/main" id="{5D8A4A80-80F2-4596-AE11-5A1872044DD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9" name="Picture 18" descr="A picture containing snow, sign, purple, white&#10;&#10;Description automatically generated">
              <a:extLst>
                <a:ext uri="{FF2B5EF4-FFF2-40B4-BE49-F238E27FC236}">
                  <a16:creationId xmlns:a16="http://schemas.microsoft.com/office/drawing/2014/main" id="{D29ECEE8-C8EC-4A0E-B131-1B1815D26A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Tree>
    <p:extLst>
      <p:ext uri="{BB962C8B-B14F-4D97-AF65-F5344CB8AC3E}">
        <p14:creationId xmlns:p14="http://schemas.microsoft.com/office/powerpoint/2010/main" val="16267420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d of Layou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6C6AB1-FD7F-4A33-8AAB-AAF2924DEB44}"/>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9600" cap="all" baseline="0" dirty="0"/>
              <a:t>Do not use </a:t>
            </a:r>
            <a:br>
              <a:rPr lang="en-US" sz="9600" cap="all" baseline="0" dirty="0"/>
            </a:br>
            <a:r>
              <a:rPr lang="en-US" sz="9600" cap="all" baseline="0" dirty="0"/>
              <a:t>any layouts </a:t>
            </a:r>
            <a:br>
              <a:rPr lang="en-US" sz="9600" cap="all" baseline="0" dirty="0"/>
            </a:br>
            <a:r>
              <a:rPr lang="en-US" sz="9600" cap="all" baseline="0" dirty="0"/>
              <a:t>past this point</a:t>
            </a:r>
          </a:p>
        </p:txBody>
      </p:sp>
      <p:sp>
        <p:nvSpPr>
          <p:cNvPr id="2" name="Date Placeholder 1">
            <a:extLst>
              <a:ext uri="{FF2B5EF4-FFF2-40B4-BE49-F238E27FC236}">
                <a16:creationId xmlns:a16="http://schemas.microsoft.com/office/drawing/2014/main" id="{0D8AD44D-1B24-453E-B5DA-419C35AA1352}"/>
              </a:ext>
            </a:extLst>
          </p:cNvPr>
          <p:cNvSpPr>
            <a:spLocks noGrp="1"/>
          </p:cNvSpPr>
          <p:nvPr>
            <p:ph type="dt" sz="half" idx="10"/>
          </p:nvPr>
        </p:nvSpPr>
        <p:spPr/>
        <p:txBody>
          <a:bodyPr/>
          <a:lstStyle>
            <a:lvl1pPr>
              <a:defRPr>
                <a:solidFill>
                  <a:schemeClr val="bg1"/>
                </a:solidFill>
              </a:defRPr>
            </a:lvl1pPr>
          </a:lstStyle>
          <a:p>
            <a:fld id="{24AC08F2-4D88-014B-910E-AFC9BD6CFD8C}" type="datetime1">
              <a:rPr lang="en-US" smtClean="0"/>
              <a:t>4/17/2020</a:t>
            </a:fld>
            <a:endParaRPr lang="en-US"/>
          </a:p>
        </p:txBody>
      </p:sp>
      <p:sp>
        <p:nvSpPr>
          <p:cNvPr id="3" name="Footer Placeholder 2">
            <a:extLst>
              <a:ext uri="{FF2B5EF4-FFF2-40B4-BE49-F238E27FC236}">
                <a16:creationId xmlns:a16="http://schemas.microsoft.com/office/drawing/2014/main" id="{F2AF97F5-E6B1-495F-BF95-B766902BFAF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410AE58D-283F-44CA-B126-3CF58AFA35E5}"/>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spTree>
    <p:extLst>
      <p:ext uri="{BB962C8B-B14F-4D97-AF65-F5344CB8AC3E}">
        <p14:creationId xmlns:p14="http://schemas.microsoft.com/office/powerpoint/2010/main" val="3280040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CCE30C-8C63-4A9A-99B0-26FBCFD1C479}"/>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blipFill>
                  <a:blip r:embed="rId14"/>
                  <a:stretch>
                    <a:fillRect/>
                  </a:stretch>
                </a:blipFill>
              </a:defRPr>
            </a:lvl1pPr>
          </a:lstStyle>
          <a:p>
            <a:r>
              <a:rPr lang="en-US" dirty="0"/>
              <a:t>Click to edit Master title style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p:nvPr>
        </p:nvSpPr>
        <p:spPr>
          <a:xfrm>
            <a:off x="914400" y="4882053"/>
            <a:ext cx="10363200" cy="854336"/>
          </a:xfrm>
        </p:spPr>
        <p:txBody>
          <a:bodyPr anchor="ctr"/>
          <a:lstStyle>
            <a:lvl1pPr marL="0" indent="0" algn="ctr">
              <a:buNone/>
              <a:defRPr sz="18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lvl1pPr>
              <a:defRPr>
                <a:solidFill>
                  <a:schemeClr val="bg1"/>
                </a:solidFill>
              </a:defRPr>
            </a:lvl1pPr>
          </a:lstStyle>
          <a:p>
            <a:fld id="{90ADEA20-F448-7242-B8AD-83C7C8F8BD40}" type="datetime1">
              <a:rPr lang="en-US" smtClean="0"/>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323407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2 (Logo+Nam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CCE30C-8C63-4A9A-99B0-26FBCFD1C479}"/>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5" name="Graphic 4">
            <a:extLst>
              <a:ext uri="{FF2B5EF4-FFF2-40B4-BE49-F238E27FC236}">
                <a16:creationId xmlns:a16="http://schemas.microsoft.com/office/drawing/2014/main" id="{CA6BE25B-13FA-4D1F-9E71-8F9A875EB8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756460" y="4686300"/>
            <a:ext cx="2963092" cy="1265787"/>
          </a:xfrm>
          <a:prstGeom prst="rect">
            <a:avLst/>
          </a:prstGeom>
        </p:spPr>
      </p:pic>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blipFill>
                  <a:blip r:embed="rId16"/>
                  <a:stretch>
                    <a:fillRect/>
                  </a:stretch>
                </a:blipFill>
              </a:defRPr>
            </a:lvl1pPr>
          </a:lstStyle>
          <a:p>
            <a:r>
              <a:rPr lang="en-US" dirty="0"/>
              <a:t>Click to edit Master title style</a:t>
            </a:r>
          </a:p>
        </p:txBody>
      </p:sp>
      <p:sp>
        <p:nvSpPr>
          <p:cNvPr id="3" name="Subtitle 2">
            <a:extLst>
              <a:ext uri="{FF2B5EF4-FFF2-40B4-BE49-F238E27FC236}">
                <a16:creationId xmlns:a16="http://schemas.microsoft.com/office/drawing/2014/main" id="{9A3ED149-C23D-40D9-9CE0-C20C9EAC0CF3}"/>
              </a:ext>
            </a:extLst>
          </p:cNvPr>
          <p:cNvSpPr>
            <a:spLocks noGrp="1"/>
          </p:cNvSpPr>
          <p:nvPr>
            <p:ph type="subTitle" idx="1"/>
          </p:nvPr>
        </p:nvSpPr>
        <p:spPr>
          <a:xfrm>
            <a:off x="6553198" y="4882053"/>
            <a:ext cx="4724401" cy="854336"/>
          </a:xfrm>
        </p:spPr>
        <p:txBody>
          <a:bodyPr anchor="ctr"/>
          <a:lstStyle>
            <a:lvl1pPr marL="0" indent="0" algn="l">
              <a:buNone/>
              <a:defRPr sz="18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lvl1pPr>
              <a:defRPr>
                <a:solidFill>
                  <a:schemeClr val="bg1"/>
                </a:solidFill>
              </a:defRPr>
            </a:lvl1pPr>
          </a:lstStyle>
          <a:p>
            <a:fld id="{B4EC0890-3296-BE44-A1F2-B2280A1F8730}" type="datetime1">
              <a:rPr lang="en-US" smtClean="0"/>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cxnSp>
        <p:nvCxnSpPr>
          <p:cNvPr id="13" name="Straight Connector 12">
            <a:extLst>
              <a:ext uri="{FF2B5EF4-FFF2-40B4-BE49-F238E27FC236}">
                <a16:creationId xmlns:a16="http://schemas.microsoft.com/office/drawing/2014/main" id="{C1BC16F6-11B8-4858-8B89-5E7A264FAFC3}"/>
              </a:ext>
            </a:extLst>
          </p:cNvPr>
          <p:cNvCxnSpPr>
            <a:cxnSpLocks/>
          </p:cNvCxnSpPr>
          <p:nvPr userDrawn="1"/>
        </p:nvCxnSpPr>
        <p:spPr>
          <a:xfrm>
            <a:off x="6096000" y="4686300"/>
            <a:ext cx="0" cy="1257300"/>
          </a:xfrm>
          <a:prstGeom prst="line">
            <a:avLst/>
          </a:prstGeom>
          <a:ln w="9525" cap="flat">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54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Logo + 2 Names)">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CCE30C-8C63-4A9A-99B0-26FBCFD1C479}"/>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pic>
        <p:nvPicPr>
          <p:cNvPr id="5" name="Graphic 4">
            <a:extLst>
              <a:ext uri="{FF2B5EF4-FFF2-40B4-BE49-F238E27FC236}">
                <a16:creationId xmlns:a16="http://schemas.microsoft.com/office/drawing/2014/main" id="{CA6BE25B-13FA-4D1F-9E71-8F9A875EB8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756460" y="4686300"/>
            <a:ext cx="2963092" cy="1265787"/>
          </a:xfrm>
          <a:prstGeom prst="rect">
            <a:avLst/>
          </a:prstGeom>
        </p:spPr>
      </p:pic>
      <p:grpSp>
        <p:nvGrpSpPr>
          <p:cNvPr id="27" name="Group 26">
            <a:extLst>
              <a:ext uri="{FF2B5EF4-FFF2-40B4-BE49-F238E27FC236}">
                <a16:creationId xmlns:a16="http://schemas.microsoft.com/office/drawing/2014/main" id="{6DE1BC03-9E80-41E7-96E4-A30C0353B497}"/>
              </a:ext>
            </a:extLst>
          </p:cNvPr>
          <p:cNvGrpSpPr/>
          <p:nvPr userDrawn="1"/>
        </p:nvGrpSpPr>
        <p:grpSpPr>
          <a:xfrm>
            <a:off x="3076000" y="855122"/>
            <a:ext cx="6052550" cy="1405234"/>
            <a:chOff x="3076000" y="855122"/>
            <a:chExt cx="6052550" cy="1405234"/>
          </a:xfrm>
        </p:grpSpPr>
        <p:pic>
          <p:nvPicPr>
            <p:cNvPr id="16" name="Picture 15" descr="A picture containing pink&#10;&#10;Description automatically generated">
              <a:extLst>
                <a:ext uri="{FF2B5EF4-FFF2-40B4-BE49-F238E27FC236}">
                  <a16:creationId xmlns:a16="http://schemas.microsoft.com/office/drawing/2014/main" id="{4762E154-79D5-4C54-ABC1-43A9B5F9D5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17" name="Picture 16" descr="A picture containing orange, red, white&#10;&#10;Description automatically generated">
              <a:extLst>
                <a:ext uri="{FF2B5EF4-FFF2-40B4-BE49-F238E27FC236}">
                  <a16:creationId xmlns:a16="http://schemas.microsoft.com/office/drawing/2014/main" id="{EC4DE48E-315C-4F70-8515-3A2DE2DA98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18" name="Picture 17" descr="A picture containing blue, white, snow, dark&#10;&#10;Description automatically generated">
              <a:extLst>
                <a:ext uri="{FF2B5EF4-FFF2-40B4-BE49-F238E27FC236}">
                  <a16:creationId xmlns:a16="http://schemas.microsoft.com/office/drawing/2014/main" id="{56C983CC-657E-4812-B7E7-B066006A93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19" name="Picture 18" descr="A picture containing purple, white, snow&#10;&#10;Description automatically generated">
              <a:extLst>
                <a:ext uri="{FF2B5EF4-FFF2-40B4-BE49-F238E27FC236}">
                  <a16:creationId xmlns:a16="http://schemas.microsoft.com/office/drawing/2014/main" id="{C3BACFAB-38F4-4A31-8278-C30D798B92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20" name="Picture 19" descr="A picture containing sitting, green, holding, food&#10;&#10;Description automatically generated">
              <a:extLst>
                <a:ext uri="{FF2B5EF4-FFF2-40B4-BE49-F238E27FC236}">
                  <a16:creationId xmlns:a16="http://schemas.microsoft.com/office/drawing/2014/main" id="{93FACA62-5B89-41B6-8886-5671095B7A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21" name="Picture 20">
              <a:extLst>
                <a:ext uri="{FF2B5EF4-FFF2-40B4-BE49-F238E27FC236}">
                  <a16:creationId xmlns:a16="http://schemas.microsoft.com/office/drawing/2014/main" id="{472174C4-E474-4221-A58D-8294508E0D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22" name="Picture 21">
              <a:extLst>
                <a:ext uri="{FF2B5EF4-FFF2-40B4-BE49-F238E27FC236}">
                  <a16:creationId xmlns:a16="http://schemas.microsoft.com/office/drawing/2014/main" id="{8999803F-ECA0-42F0-ADA8-75995878FE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23" name="Picture 22" descr="A picture containing fruit, orange, half&#10;&#10;Description automatically generated">
              <a:extLst>
                <a:ext uri="{FF2B5EF4-FFF2-40B4-BE49-F238E27FC236}">
                  <a16:creationId xmlns:a16="http://schemas.microsoft.com/office/drawing/2014/main" id="{CC06ABBC-8622-4646-BA62-24EE983518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24" name="Picture 23" descr="A picture containing pink, red, snow, white&#10;&#10;Description automatically generated">
              <a:extLst>
                <a:ext uri="{FF2B5EF4-FFF2-40B4-BE49-F238E27FC236}">
                  <a16:creationId xmlns:a16="http://schemas.microsoft.com/office/drawing/2014/main" id="{4DD1E11C-05B9-40B0-829E-9BDA29B847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25" name="Picture 24" descr="A picture containing melon, fruit, flower&#10;&#10;Description automatically generated">
              <a:extLst>
                <a:ext uri="{FF2B5EF4-FFF2-40B4-BE49-F238E27FC236}">
                  <a16:creationId xmlns:a16="http://schemas.microsoft.com/office/drawing/2014/main" id="{739A0B9B-9A35-4CF6-BFA8-F64030A16D1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26" name="Picture 25" descr="A picture containing snow, sign, purple, white&#10;&#10;Description automatically generated">
              <a:extLst>
                <a:ext uri="{FF2B5EF4-FFF2-40B4-BE49-F238E27FC236}">
                  <a16:creationId xmlns:a16="http://schemas.microsoft.com/office/drawing/2014/main" id="{D3F42A61-92F5-4489-95C1-069C7B6498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2" name="Title 1">
            <a:extLst>
              <a:ext uri="{FF2B5EF4-FFF2-40B4-BE49-F238E27FC236}">
                <a16:creationId xmlns:a16="http://schemas.microsoft.com/office/drawing/2014/main" id="{63336ABC-A68B-47AA-8637-A30E5C19AE60}"/>
              </a:ext>
            </a:extLst>
          </p:cNvPr>
          <p:cNvSpPr>
            <a:spLocks noGrp="1"/>
          </p:cNvSpPr>
          <p:nvPr>
            <p:ph type="ctrTitle"/>
          </p:nvPr>
        </p:nvSpPr>
        <p:spPr>
          <a:xfrm>
            <a:off x="914400" y="2362984"/>
            <a:ext cx="10363200" cy="2107416"/>
          </a:xfrm>
        </p:spPr>
        <p:txBody>
          <a:bodyPr anchor="ctr"/>
          <a:lstStyle>
            <a:lvl1pPr algn="ctr">
              <a:defRPr sz="4800" b="1" spc="-100" baseline="0">
                <a:blipFill>
                  <a:blip r:embed="rId16"/>
                  <a:stretch>
                    <a:fillRect/>
                  </a:stretch>
                </a:blipFill>
              </a:defRPr>
            </a:lvl1pPr>
          </a:lstStyle>
          <a:p>
            <a:r>
              <a:rPr lang="en-US" dirty="0"/>
              <a:t>Click to edit Master title style</a:t>
            </a:r>
          </a:p>
        </p:txBody>
      </p:sp>
      <p:sp>
        <p:nvSpPr>
          <p:cNvPr id="7" name="Date Placeholder 6">
            <a:extLst>
              <a:ext uri="{FF2B5EF4-FFF2-40B4-BE49-F238E27FC236}">
                <a16:creationId xmlns:a16="http://schemas.microsoft.com/office/drawing/2014/main" id="{24A86C2B-C1E7-4752-AC50-E8E1E734E782}"/>
              </a:ext>
            </a:extLst>
          </p:cNvPr>
          <p:cNvSpPr>
            <a:spLocks noGrp="1"/>
          </p:cNvSpPr>
          <p:nvPr>
            <p:ph type="dt" sz="half" idx="10"/>
          </p:nvPr>
        </p:nvSpPr>
        <p:spPr/>
        <p:txBody>
          <a:bodyPr/>
          <a:lstStyle>
            <a:lvl1pPr>
              <a:defRPr>
                <a:solidFill>
                  <a:schemeClr val="bg1"/>
                </a:solidFill>
              </a:defRPr>
            </a:lvl1pPr>
          </a:lstStyle>
          <a:p>
            <a:fld id="{21DFFF7F-42D6-9147-BEF4-FDB569916D35}" type="datetime1">
              <a:rPr lang="en-US" smtClean="0"/>
              <a:t>4/17/2020</a:t>
            </a:fld>
            <a:endParaRPr lang="en-US" dirty="0"/>
          </a:p>
        </p:txBody>
      </p:sp>
      <p:sp>
        <p:nvSpPr>
          <p:cNvPr id="8" name="Footer Placeholder 7">
            <a:extLst>
              <a:ext uri="{FF2B5EF4-FFF2-40B4-BE49-F238E27FC236}">
                <a16:creationId xmlns:a16="http://schemas.microsoft.com/office/drawing/2014/main" id="{8EE54B2F-3B18-4E97-9866-8FA7084F54B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AD31508B-0533-4E33-83D3-30218654BC12}"/>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dirty="0"/>
          </a:p>
        </p:txBody>
      </p:sp>
      <p:cxnSp>
        <p:nvCxnSpPr>
          <p:cNvPr id="13" name="Straight Connector 12">
            <a:extLst>
              <a:ext uri="{FF2B5EF4-FFF2-40B4-BE49-F238E27FC236}">
                <a16:creationId xmlns:a16="http://schemas.microsoft.com/office/drawing/2014/main" id="{C1BC16F6-11B8-4858-8B89-5E7A264FAFC3}"/>
              </a:ext>
            </a:extLst>
          </p:cNvPr>
          <p:cNvCxnSpPr>
            <a:cxnSpLocks/>
          </p:cNvCxnSpPr>
          <p:nvPr userDrawn="1"/>
        </p:nvCxnSpPr>
        <p:spPr>
          <a:xfrm>
            <a:off x="6096000" y="4686300"/>
            <a:ext cx="0" cy="1257300"/>
          </a:xfrm>
          <a:prstGeom prst="line">
            <a:avLst/>
          </a:prstGeom>
          <a:ln w="9525" cap="flat">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8" name="Subtitle 2">
            <a:extLst>
              <a:ext uri="{FF2B5EF4-FFF2-40B4-BE49-F238E27FC236}">
                <a16:creationId xmlns:a16="http://schemas.microsoft.com/office/drawing/2014/main" id="{88573683-68E0-4169-9E6C-36DBB46DE952}"/>
              </a:ext>
            </a:extLst>
          </p:cNvPr>
          <p:cNvSpPr>
            <a:spLocks noGrp="1"/>
          </p:cNvSpPr>
          <p:nvPr>
            <p:ph type="subTitle" idx="1"/>
          </p:nvPr>
        </p:nvSpPr>
        <p:spPr>
          <a:xfrm>
            <a:off x="6553198" y="4882053"/>
            <a:ext cx="4724401" cy="432895"/>
          </a:xfrm>
        </p:spPr>
        <p:txBody>
          <a:bodyPr anchor="ctr"/>
          <a:lstStyle>
            <a:lvl1pPr marL="0" indent="0" algn="l">
              <a:buNone/>
              <a:defRPr sz="18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9" name="Straight Connector 28">
            <a:extLst>
              <a:ext uri="{FF2B5EF4-FFF2-40B4-BE49-F238E27FC236}">
                <a16:creationId xmlns:a16="http://schemas.microsoft.com/office/drawing/2014/main" id="{7411EDD6-7A37-4265-B803-3BDE6D27BA18}"/>
              </a:ext>
            </a:extLst>
          </p:cNvPr>
          <p:cNvCxnSpPr>
            <a:cxnSpLocks/>
          </p:cNvCxnSpPr>
          <p:nvPr userDrawn="1"/>
        </p:nvCxnSpPr>
        <p:spPr>
          <a:xfrm>
            <a:off x="6553200" y="5314950"/>
            <a:ext cx="3188329" cy="0"/>
          </a:xfrm>
          <a:prstGeom prst="line">
            <a:avLst/>
          </a:prstGeom>
          <a:ln w="9525" cap="flat">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 name="Text Placeholder 11">
            <a:extLst>
              <a:ext uri="{FF2B5EF4-FFF2-40B4-BE49-F238E27FC236}">
                <a16:creationId xmlns:a16="http://schemas.microsoft.com/office/drawing/2014/main" id="{7160B78B-90F6-42E4-AFE5-2469CED976A0}"/>
              </a:ext>
            </a:extLst>
          </p:cNvPr>
          <p:cNvSpPr>
            <a:spLocks noGrp="1"/>
          </p:cNvSpPr>
          <p:nvPr>
            <p:ph type="body" sz="quarter" idx="13" hasCustomPrompt="1"/>
          </p:nvPr>
        </p:nvSpPr>
        <p:spPr>
          <a:xfrm>
            <a:off x="6553199" y="5301119"/>
            <a:ext cx="4724402" cy="432895"/>
          </a:xfrm>
        </p:spPr>
        <p:txBody>
          <a:bodyPr anchor="ctr"/>
          <a:lstStyle>
            <a:lvl1pPr marL="0" indent="0">
              <a:buNone/>
              <a:defRPr sz="1800" b="1" cap="all" baseline="0">
                <a:solidFill>
                  <a:schemeClr val="bg1"/>
                </a:solidFill>
              </a:defRPr>
            </a:lvl1pPr>
            <a:lvl2pPr marL="233362" indent="0">
              <a:buNone/>
              <a:defRPr sz="1800" b="1" cap="all" baseline="0"/>
            </a:lvl2pPr>
            <a:lvl3pPr marL="457200" indent="0">
              <a:buNone/>
              <a:defRPr sz="1800" b="1" cap="all" baseline="0"/>
            </a:lvl3pPr>
            <a:lvl4pPr marL="690562" indent="0">
              <a:buNone/>
              <a:defRPr sz="1800" b="1" cap="all" baseline="0"/>
            </a:lvl4pPr>
            <a:lvl5pPr marL="914400" indent="0">
              <a:buNone/>
              <a:defRPr sz="1800" b="1" cap="all" baseline="0"/>
            </a:lvl5pPr>
          </a:lstStyle>
          <a:p>
            <a:pPr lvl="0"/>
            <a:r>
              <a:rPr lang="en-US" dirty="0"/>
              <a:t>Click to edit Master Subtitle style</a:t>
            </a:r>
          </a:p>
        </p:txBody>
      </p:sp>
    </p:spTree>
    <p:extLst>
      <p:ext uri="{BB962C8B-B14F-4D97-AF65-F5344CB8AC3E}">
        <p14:creationId xmlns:p14="http://schemas.microsoft.com/office/powerpoint/2010/main" val="2646285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914400" y="2171700"/>
            <a:ext cx="5181594" cy="2514600"/>
          </a:xfrm>
        </p:spPr>
        <p:txBody>
          <a:bodyPr anchor="ctr"/>
          <a:lstStyle>
            <a:lvl1pPr algn="ctr">
              <a:defRPr sz="4800"/>
            </a:lvl1p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914400" y="5257800"/>
            <a:ext cx="5181591" cy="685800"/>
          </a:xfrm>
        </p:spPr>
        <p:txBody>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79D892E-440C-4A40-83D9-EDBD28138604}"/>
              </a:ext>
            </a:extLst>
          </p:cNvPr>
          <p:cNvSpPr>
            <a:spLocks noGrp="1"/>
          </p:cNvSpPr>
          <p:nvPr>
            <p:ph type="dt" sz="half" idx="10"/>
          </p:nvPr>
        </p:nvSpPr>
        <p:spPr/>
        <p:txBody>
          <a:bodyPr/>
          <a:lstStyle/>
          <a:p>
            <a:fld id="{30E026A7-9004-D44C-9AC4-5D65C14B6F21}" type="datetime1">
              <a:rPr lang="en-US" smtClean="0"/>
              <a:t>4/17/2020</a:t>
            </a:fld>
            <a:endParaRPr lang="en-US"/>
          </a:p>
        </p:txBody>
      </p:sp>
      <p:sp>
        <p:nvSpPr>
          <p:cNvPr id="5" name="Footer Placeholder 4">
            <a:extLst>
              <a:ext uri="{FF2B5EF4-FFF2-40B4-BE49-F238E27FC236}">
                <a16:creationId xmlns:a16="http://schemas.microsoft.com/office/drawing/2014/main" id="{33C6AEC0-C462-4EF0-B0E9-663A359BFB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DD5AAD-DB3A-437E-9FAD-30BF2B5DFD00}"/>
              </a:ext>
            </a:extLst>
          </p:cNvPr>
          <p:cNvSpPr>
            <a:spLocks noGrp="1"/>
          </p:cNvSpPr>
          <p:nvPr>
            <p:ph type="sldNum" sz="quarter" idx="12"/>
          </p:nvPr>
        </p:nvSpPr>
        <p:spPr/>
        <p:txBody>
          <a:bodyPr/>
          <a:lstStyle/>
          <a:p>
            <a:fld id="{4737D6AF-2FA5-476A-AF60-7A8CDF2E2DFB}" type="slidenum">
              <a:rPr lang="en-US" smtClean="0"/>
              <a:t>‹#›</a:t>
            </a:fld>
            <a:endParaRPr lang="en-US"/>
          </a:p>
        </p:txBody>
      </p:sp>
      <p:grpSp>
        <p:nvGrpSpPr>
          <p:cNvPr id="12" name="Group 11">
            <a:extLst>
              <a:ext uri="{FF2B5EF4-FFF2-40B4-BE49-F238E27FC236}">
                <a16:creationId xmlns:a16="http://schemas.microsoft.com/office/drawing/2014/main" id="{72122335-9FFA-48F2-9FC7-DB5EBD271BD1}"/>
              </a:ext>
            </a:extLst>
          </p:cNvPr>
          <p:cNvGrpSpPr/>
          <p:nvPr userDrawn="1"/>
        </p:nvGrpSpPr>
        <p:grpSpPr>
          <a:xfrm>
            <a:off x="6883460" y="1148852"/>
            <a:ext cx="3640745" cy="4732402"/>
            <a:chOff x="7323972" y="1004590"/>
            <a:chExt cx="3640745" cy="4732402"/>
          </a:xfrm>
        </p:grpSpPr>
        <p:pic>
          <p:nvPicPr>
            <p:cNvPr id="13" name="Picture 12" descr="A picture containing cup, orange, donut&#10;&#10;Description automatically generated">
              <a:extLst>
                <a:ext uri="{FF2B5EF4-FFF2-40B4-BE49-F238E27FC236}">
                  <a16:creationId xmlns:a16="http://schemas.microsoft.com/office/drawing/2014/main" id="{34A90578-C233-419B-B9F7-64075C03E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83427">
              <a:off x="8919021" y="1004590"/>
              <a:ext cx="2045696" cy="2045694"/>
            </a:xfrm>
            <a:prstGeom prst="rect">
              <a:avLst/>
            </a:prstGeom>
          </p:spPr>
        </p:pic>
        <p:pic>
          <p:nvPicPr>
            <p:cNvPr id="14" name="Picture 13" descr="A picture containing pink, red, snow, white&#10;&#10;Description automatically generated">
              <a:extLst>
                <a:ext uri="{FF2B5EF4-FFF2-40B4-BE49-F238E27FC236}">
                  <a16:creationId xmlns:a16="http://schemas.microsoft.com/office/drawing/2014/main" id="{0C2FF60E-411A-4935-AA5D-BB37647D0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817" y="1711822"/>
              <a:ext cx="3434356" cy="3434356"/>
            </a:xfrm>
            <a:prstGeom prst="rect">
              <a:avLst/>
            </a:prstGeom>
          </p:spPr>
        </p:pic>
        <p:pic>
          <p:nvPicPr>
            <p:cNvPr id="15" name="Picture 14" descr="A picture containing blue, white, snow, dark&#10;&#10;Description automatically generated">
              <a:extLst>
                <a:ext uri="{FF2B5EF4-FFF2-40B4-BE49-F238E27FC236}">
                  <a16:creationId xmlns:a16="http://schemas.microsoft.com/office/drawing/2014/main" id="{1697FDA9-277E-4EB8-92A9-EC6B19678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00804">
              <a:off x="7323972" y="3709160"/>
              <a:ext cx="2027832" cy="2027832"/>
            </a:xfrm>
            <a:prstGeom prst="rect">
              <a:avLst/>
            </a:prstGeom>
          </p:spPr>
        </p:pic>
        <p:pic>
          <p:nvPicPr>
            <p:cNvPr id="16" name="Picture 15" descr="A close up of a black background&#10;&#10;Description automatically generated">
              <a:extLst>
                <a:ext uri="{FF2B5EF4-FFF2-40B4-BE49-F238E27FC236}">
                  <a16:creationId xmlns:a16="http://schemas.microsoft.com/office/drawing/2014/main" id="{AEE3B4EA-F8EF-4CF9-A7EB-813E07684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59321">
              <a:off x="9761191" y="4396662"/>
              <a:ext cx="957902" cy="957902"/>
            </a:xfrm>
            <a:prstGeom prst="rect">
              <a:avLst/>
            </a:prstGeom>
          </p:spPr>
        </p:pic>
        <p:pic>
          <p:nvPicPr>
            <p:cNvPr id="17" name="Picture 16" descr="A picture containing pink&#10;&#10;Description automatically generated">
              <a:extLst>
                <a:ext uri="{FF2B5EF4-FFF2-40B4-BE49-F238E27FC236}">
                  <a16:creationId xmlns:a16="http://schemas.microsoft.com/office/drawing/2014/main" id="{5D8333B8-C45C-4E51-B1E1-DFE3A56AEF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96031">
              <a:off x="7426011" y="3105921"/>
              <a:ext cx="934430" cy="934430"/>
            </a:xfrm>
            <a:prstGeom prst="rect">
              <a:avLst/>
            </a:prstGeom>
          </p:spPr>
        </p:pic>
        <p:pic>
          <p:nvPicPr>
            <p:cNvPr id="18" name="Picture 17" descr="A picture containing sitting, green, holding, food&#10;&#10;Description automatically generated">
              <a:extLst>
                <a:ext uri="{FF2B5EF4-FFF2-40B4-BE49-F238E27FC236}">
                  <a16:creationId xmlns:a16="http://schemas.microsoft.com/office/drawing/2014/main" id="{054781EE-1469-4F5C-9153-A9E6372B4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9919">
              <a:off x="9736461" y="3010779"/>
              <a:ext cx="1124712" cy="1124712"/>
            </a:xfrm>
            <a:prstGeom prst="rect">
              <a:avLst/>
            </a:prstGeom>
          </p:spPr>
        </p:pic>
      </p:grpSp>
    </p:spTree>
    <p:extLst>
      <p:ext uri="{BB962C8B-B14F-4D97-AF65-F5344CB8AC3E}">
        <p14:creationId xmlns:p14="http://schemas.microsoft.com/office/powerpoint/2010/main" val="161714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2">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D9EF02-C41F-4C2D-A6C4-06D1F3D25BE0}"/>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2" name="Title 1">
            <a:extLst>
              <a:ext uri="{FF2B5EF4-FFF2-40B4-BE49-F238E27FC236}">
                <a16:creationId xmlns:a16="http://schemas.microsoft.com/office/drawing/2014/main" id="{1FACC65C-1E8A-4AD7-BF9E-A307D4C49436}"/>
              </a:ext>
            </a:extLst>
          </p:cNvPr>
          <p:cNvSpPr>
            <a:spLocks noGrp="1"/>
          </p:cNvSpPr>
          <p:nvPr>
            <p:ph type="title" hasCustomPrompt="1"/>
          </p:nvPr>
        </p:nvSpPr>
        <p:spPr>
          <a:xfrm>
            <a:off x="914400" y="2171700"/>
            <a:ext cx="5181594" cy="2514600"/>
          </a:xfrm>
        </p:spPr>
        <p:txBody>
          <a:bodyPr anchor="ctr"/>
          <a:lstStyle>
            <a:lvl1pPr algn="ctr">
              <a:defRPr sz="4800">
                <a:blipFill>
                  <a:blip r:embed="rId3"/>
                  <a:stretch>
                    <a:fillRect/>
                  </a:stretch>
                </a:blipFill>
              </a:defRPr>
            </a:lvl1pPr>
          </a:lstStyle>
          <a:p>
            <a:r>
              <a:rPr lang="en-US" dirty="0"/>
              <a:t>Click to edit </a:t>
            </a:r>
            <a:br>
              <a:rPr lang="en-US" dirty="0"/>
            </a:br>
            <a:r>
              <a:rPr lang="en-US" dirty="0"/>
              <a:t>Master title style</a:t>
            </a:r>
          </a:p>
        </p:txBody>
      </p:sp>
      <p:sp>
        <p:nvSpPr>
          <p:cNvPr id="3" name="Text Placeholder 2">
            <a:extLst>
              <a:ext uri="{FF2B5EF4-FFF2-40B4-BE49-F238E27FC236}">
                <a16:creationId xmlns:a16="http://schemas.microsoft.com/office/drawing/2014/main" id="{5045F2A9-1816-4BBB-BE9D-5D22652D3F48}"/>
              </a:ext>
            </a:extLst>
          </p:cNvPr>
          <p:cNvSpPr>
            <a:spLocks noGrp="1"/>
          </p:cNvSpPr>
          <p:nvPr>
            <p:ph type="body" idx="1"/>
          </p:nvPr>
        </p:nvSpPr>
        <p:spPr>
          <a:xfrm>
            <a:off x="914400" y="5257800"/>
            <a:ext cx="5181591" cy="685800"/>
          </a:xfrm>
        </p:spPr>
        <p:txBody>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379D892E-440C-4A40-83D9-EDBD28138604}"/>
              </a:ext>
            </a:extLst>
          </p:cNvPr>
          <p:cNvSpPr>
            <a:spLocks noGrp="1"/>
          </p:cNvSpPr>
          <p:nvPr>
            <p:ph type="dt" sz="half" idx="10"/>
          </p:nvPr>
        </p:nvSpPr>
        <p:spPr/>
        <p:txBody>
          <a:bodyPr/>
          <a:lstStyle>
            <a:lvl1pPr>
              <a:defRPr>
                <a:solidFill>
                  <a:schemeClr val="bg1"/>
                </a:solidFill>
              </a:defRPr>
            </a:lvl1pPr>
          </a:lstStyle>
          <a:p>
            <a:fld id="{1C3B2B3C-DB31-0744-96AD-FD157B3E403A}" type="datetime1">
              <a:rPr lang="en-US" smtClean="0"/>
              <a:t>4/17/2020</a:t>
            </a:fld>
            <a:endParaRPr lang="en-US"/>
          </a:p>
        </p:txBody>
      </p:sp>
      <p:sp>
        <p:nvSpPr>
          <p:cNvPr id="5" name="Footer Placeholder 4">
            <a:extLst>
              <a:ext uri="{FF2B5EF4-FFF2-40B4-BE49-F238E27FC236}">
                <a16:creationId xmlns:a16="http://schemas.microsoft.com/office/drawing/2014/main" id="{33C6AEC0-C462-4EF0-B0E9-663A359BFB81}"/>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E9DD5AAD-DB3A-437E-9FAD-30BF2B5DFD00}"/>
              </a:ext>
            </a:extLst>
          </p:cNvPr>
          <p:cNvSpPr>
            <a:spLocks noGrp="1"/>
          </p:cNvSpPr>
          <p:nvPr>
            <p:ph type="sldNum" sz="quarter" idx="12"/>
          </p:nvPr>
        </p:nvSpPr>
        <p:spPr/>
        <p:txBody>
          <a:bodyPr/>
          <a:lstStyle>
            <a:lvl1pPr>
              <a:defRPr>
                <a:solidFill>
                  <a:schemeClr val="bg1"/>
                </a:solidFill>
              </a:defRPr>
            </a:lvl1pPr>
          </a:lstStyle>
          <a:p>
            <a:fld id="{4737D6AF-2FA5-476A-AF60-7A8CDF2E2DFB}" type="slidenum">
              <a:rPr lang="en-US" smtClean="0"/>
              <a:pPr/>
              <a:t>‹#›</a:t>
            </a:fld>
            <a:endParaRPr lang="en-US"/>
          </a:p>
        </p:txBody>
      </p:sp>
      <p:grpSp>
        <p:nvGrpSpPr>
          <p:cNvPr id="10" name="Group 9">
            <a:extLst>
              <a:ext uri="{FF2B5EF4-FFF2-40B4-BE49-F238E27FC236}">
                <a16:creationId xmlns:a16="http://schemas.microsoft.com/office/drawing/2014/main" id="{526D5300-8685-4819-B49D-258C1C4C16F7}"/>
              </a:ext>
            </a:extLst>
          </p:cNvPr>
          <p:cNvGrpSpPr/>
          <p:nvPr userDrawn="1"/>
        </p:nvGrpSpPr>
        <p:grpSpPr>
          <a:xfrm>
            <a:off x="6434164" y="1161119"/>
            <a:ext cx="4520049" cy="4535761"/>
            <a:chOff x="6901757" y="839227"/>
            <a:chExt cx="4520049" cy="4535761"/>
          </a:xfrm>
        </p:grpSpPr>
        <p:pic>
          <p:nvPicPr>
            <p:cNvPr id="11" name="Picture 10" descr="A picture containing blue, white, snow, dark&#10;&#10;Description automatically generated">
              <a:extLst>
                <a:ext uri="{FF2B5EF4-FFF2-40B4-BE49-F238E27FC236}">
                  <a16:creationId xmlns:a16="http://schemas.microsoft.com/office/drawing/2014/main" id="{03A0741D-2121-4FEB-87FE-3FD7D643E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1757" y="1771536"/>
              <a:ext cx="3603452" cy="3603452"/>
            </a:xfrm>
            <a:prstGeom prst="rect">
              <a:avLst/>
            </a:prstGeom>
          </p:spPr>
        </p:pic>
        <p:pic>
          <p:nvPicPr>
            <p:cNvPr id="12" name="Picture 11" descr="A picture containing purple, white, snow&#10;&#10;Description automatically generated">
              <a:extLst>
                <a:ext uri="{FF2B5EF4-FFF2-40B4-BE49-F238E27FC236}">
                  <a16:creationId xmlns:a16="http://schemas.microsoft.com/office/drawing/2014/main" id="{D96BC966-50AD-4DC9-9AD3-3BEE87EC6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52188">
              <a:off x="8964161" y="3885583"/>
              <a:ext cx="1410784" cy="1410784"/>
            </a:xfrm>
            <a:prstGeom prst="rect">
              <a:avLst/>
            </a:prstGeom>
          </p:spPr>
        </p:pic>
        <p:pic>
          <p:nvPicPr>
            <p:cNvPr id="13" name="Picture 12">
              <a:extLst>
                <a:ext uri="{FF2B5EF4-FFF2-40B4-BE49-F238E27FC236}">
                  <a16:creationId xmlns:a16="http://schemas.microsoft.com/office/drawing/2014/main" id="{017889E6-C512-4767-8058-723B46E2DA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8611" y="1613053"/>
              <a:ext cx="1833195" cy="1833195"/>
            </a:xfrm>
            <a:prstGeom prst="rect">
              <a:avLst/>
            </a:prstGeom>
          </p:spPr>
        </p:pic>
        <p:pic>
          <p:nvPicPr>
            <p:cNvPr id="14" name="Picture 13" descr="A picture containing pink, red, snow, white&#10;&#10;Description automatically generated">
              <a:extLst>
                <a:ext uri="{FF2B5EF4-FFF2-40B4-BE49-F238E27FC236}">
                  <a16:creationId xmlns:a16="http://schemas.microsoft.com/office/drawing/2014/main" id="{A8AA1466-D0AC-443B-9FEA-E6FB100AA9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74738">
              <a:off x="9729631" y="839227"/>
              <a:ext cx="804374" cy="804374"/>
            </a:xfrm>
            <a:prstGeom prst="rect">
              <a:avLst/>
            </a:prstGeom>
          </p:spPr>
        </p:pic>
        <p:pic>
          <p:nvPicPr>
            <p:cNvPr id="15" name="Picture 14" descr="A picture containing sitting, green, holding, food&#10;&#10;Description automatically generated">
              <a:extLst>
                <a:ext uri="{FF2B5EF4-FFF2-40B4-BE49-F238E27FC236}">
                  <a16:creationId xmlns:a16="http://schemas.microsoft.com/office/drawing/2014/main" id="{329680A4-B6D6-47A4-B8E1-4143C32818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737658">
              <a:off x="9833281" y="2637242"/>
              <a:ext cx="1494066" cy="1494066"/>
            </a:xfrm>
            <a:prstGeom prst="rect">
              <a:avLst/>
            </a:prstGeom>
          </p:spPr>
        </p:pic>
      </p:grpSp>
    </p:spTree>
    <p:extLst>
      <p:ext uri="{BB962C8B-B14F-4D97-AF65-F5344CB8AC3E}">
        <p14:creationId xmlns:p14="http://schemas.microsoft.com/office/powerpoint/2010/main" val="282276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800600" y="2171700"/>
            <a:ext cx="6477000" cy="3771900"/>
          </a:xfrm>
        </p:spPr>
        <p:txBody>
          <a:bodyPr/>
          <a:lstStyle>
            <a:lvl1pPr>
              <a:defRPr/>
            </a:lvl1pPr>
          </a:lstStyle>
          <a:p>
            <a:r>
              <a:rPr lang="en-US" dirty="0"/>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9FAA16-E70E-4455-BBF7-DFC20FED6021}"/>
              </a:ext>
            </a:extLst>
          </p:cNvPr>
          <p:cNvSpPr>
            <a:spLocks noGrp="1"/>
          </p:cNvSpPr>
          <p:nvPr>
            <p:ph type="dt" sz="half" idx="10"/>
          </p:nvPr>
        </p:nvSpPr>
        <p:spPr/>
        <p:txBody>
          <a:bodyPr/>
          <a:lstStyle/>
          <a:p>
            <a:fld id="{146D63CF-23F8-A54B-9FD7-49837BB55890}" type="datetime1">
              <a:rPr lang="en-US" smtClean="0"/>
              <a:t>4/17/2020</a:t>
            </a:fld>
            <a:endParaRPr lang="en-US"/>
          </a:p>
        </p:txBody>
      </p:sp>
      <p:sp>
        <p:nvSpPr>
          <p:cNvPr id="5" name="Footer Placeholder 4">
            <a:extLst>
              <a:ext uri="{FF2B5EF4-FFF2-40B4-BE49-F238E27FC236}">
                <a16:creationId xmlns:a16="http://schemas.microsoft.com/office/drawing/2014/main" id="{DAC1FB17-72CA-48D3-B67A-A4F204802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733EA-8232-42B5-8645-0C7D05477A30}"/>
              </a:ext>
            </a:extLst>
          </p:cNvPr>
          <p:cNvSpPr>
            <a:spLocks noGrp="1"/>
          </p:cNvSpPr>
          <p:nvPr>
            <p:ph type="sldNum" sz="quarter" idx="12"/>
          </p:nvPr>
        </p:nvSpPr>
        <p:spPr/>
        <p:txBody>
          <a:bodyPr/>
          <a:lstStyle/>
          <a:p>
            <a:fld id="{4737D6AF-2FA5-476A-AF60-7A8CDF2E2DFB}" type="slidenum">
              <a:rPr lang="en-US" smtClean="0"/>
              <a:t>‹#›</a:t>
            </a:fld>
            <a:endParaRPr lang="en-US"/>
          </a:p>
        </p:txBody>
      </p:sp>
      <p:sp>
        <p:nvSpPr>
          <p:cNvPr id="24" name="Title 23">
            <a:extLst>
              <a:ext uri="{FF2B5EF4-FFF2-40B4-BE49-F238E27FC236}">
                <a16:creationId xmlns:a16="http://schemas.microsoft.com/office/drawing/2014/main" id="{C46D5F75-6FC0-4A6D-860C-B158FC501517}"/>
              </a:ext>
            </a:extLst>
          </p:cNvPr>
          <p:cNvSpPr>
            <a:spLocks noGrp="1"/>
          </p:cNvSpPr>
          <p:nvPr>
            <p:ph type="title"/>
          </p:nvPr>
        </p:nvSpPr>
        <p:spPr>
          <a:xfrm>
            <a:off x="4800600" y="862148"/>
            <a:ext cx="6477000" cy="914400"/>
          </a:xfrm>
        </p:spPr>
        <p:txBody>
          <a:bodyPr/>
          <a:lstStyle>
            <a:lvl1pPr>
              <a:defRPr/>
            </a:lvl1pPr>
          </a:lstStyle>
          <a:p>
            <a:r>
              <a:rPr lang="en-US" dirty="0"/>
              <a:t>Click to edit Master title style</a:t>
            </a:r>
          </a:p>
        </p:txBody>
      </p:sp>
      <p:grpSp>
        <p:nvGrpSpPr>
          <p:cNvPr id="25" name="Group 24">
            <a:extLst>
              <a:ext uri="{FF2B5EF4-FFF2-40B4-BE49-F238E27FC236}">
                <a16:creationId xmlns:a16="http://schemas.microsoft.com/office/drawing/2014/main" id="{13ABBF2B-2FDC-4BCA-B16D-AFFAC361088A}"/>
              </a:ext>
            </a:extLst>
          </p:cNvPr>
          <p:cNvGrpSpPr/>
          <p:nvPr userDrawn="1"/>
        </p:nvGrpSpPr>
        <p:grpSpPr>
          <a:xfrm>
            <a:off x="868141" y="904770"/>
            <a:ext cx="3432312" cy="5225884"/>
            <a:chOff x="1247304" y="1353994"/>
            <a:chExt cx="2785062" cy="4240411"/>
          </a:xfrm>
        </p:grpSpPr>
        <p:pic>
          <p:nvPicPr>
            <p:cNvPr id="26" name="Picture 25" descr="A picture containing cup, orange, donut&#10;&#10;Description automatically generated">
              <a:extLst>
                <a:ext uri="{FF2B5EF4-FFF2-40B4-BE49-F238E27FC236}">
                  <a16:creationId xmlns:a16="http://schemas.microsoft.com/office/drawing/2014/main" id="{4B90F033-027E-4572-84D3-2302DBFAE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42218">
              <a:off x="2412784" y="1658549"/>
              <a:ext cx="1619582" cy="1619581"/>
            </a:xfrm>
            <a:prstGeom prst="rect">
              <a:avLst/>
            </a:prstGeom>
          </p:spPr>
        </p:pic>
        <p:pic>
          <p:nvPicPr>
            <p:cNvPr id="27" name="Picture 26" descr="A picture containing purple, white, snow&#10;&#10;Description automatically generated">
              <a:extLst>
                <a:ext uri="{FF2B5EF4-FFF2-40B4-BE49-F238E27FC236}">
                  <a16:creationId xmlns:a16="http://schemas.microsoft.com/office/drawing/2014/main" id="{0B5C7ED7-9707-4ED7-8C00-770BB598B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07538">
              <a:off x="1256068" y="2232368"/>
              <a:ext cx="1909034" cy="1909034"/>
            </a:xfrm>
            <a:prstGeom prst="rect">
              <a:avLst/>
            </a:prstGeom>
          </p:spPr>
        </p:pic>
        <p:pic>
          <p:nvPicPr>
            <p:cNvPr id="28" name="Picture 27" descr="A close up of a black background&#10;&#10;Description automatically generated">
              <a:extLst>
                <a:ext uri="{FF2B5EF4-FFF2-40B4-BE49-F238E27FC236}">
                  <a16:creationId xmlns:a16="http://schemas.microsoft.com/office/drawing/2014/main" id="{9B182C80-04E2-4695-BCD0-1367DE547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98625">
              <a:off x="2699325" y="3333720"/>
              <a:ext cx="1188282" cy="1188279"/>
            </a:xfrm>
            <a:prstGeom prst="rect">
              <a:avLst/>
            </a:prstGeom>
          </p:spPr>
        </p:pic>
        <p:pic>
          <p:nvPicPr>
            <p:cNvPr id="29" name="Picture 28">
              <a:extLst>
                <a:ext uri="{FF2B5EF4-FFF2-40B4-BE49-F238E27FC236}">
                  <a16:creationId xmlns:a16="http://schemas.microsoft.com/office/drawing/2014/main" id="{4A776601-2955-4692-BBEE-5681F4B65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3758">
              <a:off x="1247304" y="3968119"/>
              <a:ext cx="1626286" cy="1626286"/>
            </a:xfrm>
            <a:prstGeom prst="rect">
              <a:avLst/>
            </a:prstGeom>
          </p:spPr>
        </p:pic>
        <p:pic>
          <p:nvPicPr>
            <p:cNvPr id="30" name="Picture 29">
              <a:extLst>
                <a:ext uri="{FF2B5EF4-FFF2-40B4-BE49-F238E27FC236}">
                  <a16:creationId xmlns:a16="http://schemas.microsoft.com/office/drawing/2014/main" id="{FF368DA5-D6AB-4C6F-BE9C-444C67058D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44316">
              <a:off x="2682634" y="4523234"/>
              <a:ext cx="1031395" cy="1031395"/>
            </a:xfrm>
            <a:prstGeom prst="rect">
              <a:avLst/>
            </a:prstGeom>
          </p:spPr>
        </p:pic>
        <p:pic>
          <p:nvPicPr>
            <p:cNvPr id="31" name="Picture 30" descr="A picture containing pink, red, snow, white&#10;&#10;Description automatically generated">
              <a:extLst>
                <a:ext uri="{FF2B5EF4-FFF2-40B4-BE49-F238E27FC236}">
                  <a16:creationId xmlns:a16="http://schemas.microsoft.com/office/drawing/2014/main" id="{9862D42C-1569-40A6-8B32-1D95BEC876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84006">
              <a:off x="1327212" y="1353994"/>
              <a:ext cx="1108799" cy="1108800"/>
            </a:xfrm>
            <a:prstGeom prst="rect">
              <a:avLst/>
            </a:prstGeom>
          </p:spPr>
        </p:pic>
      </p:grpSp>
    </p:spTree>
    <p:extLst>
      <p:ext uri="{BB962C8B-B14F-4D97-AF65-F5344CB8AC3E}">
        <p14:creationId xmlns:p14="http://schemas.microsoft.com/office/powerpoint/2010/main" val="25378881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jpe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133FD-7A8D-458C-8439-040FC785187A}"/>
              </a:ext>
            </a:extLst>
          </p:cNvPr>
          <p:cNvSpPr>
            <a:spLocks noGrp="1"/>
          </p:cNvSpPr>
          <p:nvPr>
            <p:ph type="title"/>
          </p:nvPr>
        </p:nvSpPr>
        <p:spPr>
          <a:xfrm>
            <a:off x="914400" y="862149"/>
            <a:ext cx="10363200" cy="914400"/>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CDA5EF38-7B05-4AAD-B470-B7DC131D8F4E}"/>
              </a:ext>
            </a:extLst>
          </p:cNvPr>
          <p:cNvSpPr>
            <a:spLocks noGrp="1"/>
          </p:cNvSpPr>
          <p:nvPr>
            <p:ph type="body" idx="1"/>
          </p:nvPr>
        </p:nvSpPr>
        <p:spPr>
          <a:xfrm>
            <a:off x="914400" y="2171700"/>
            <a:ext cx="10363200" cy="37719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0B2114-431E-4877-9811-C34559DC0FA3}"/>
              </a:ext>
            </a:extLst>
          </p:cNvPr>
          <p:cNvSpPr>
            <a:spLocks noGrp="1"/>
          </p:cNvSpPr>
          <p:nvPr>
            <p:ph type="dt" sz="half" idx="2"/>
          </p:nvPr>
        </p:nvSpPr>
        <p:spPr>
          <a:xfrm>
            <a:off x="8686800" y="6332538"/>
            <a:ext cx="2590800" cy="136525"/>
          </a:xfrm>
          <a:prstGeom prst="rect">
            <a:avLst/>
          </a:prstGeom>
        </p:spPr>
        <p:txBody>
          <a:bodyPr vert="horz" lIns="0" tIns="0" rIns="0" bIns="0" rtlCol="0" anchor="b">
            <a:noAutofit/>
          </a:bodyPr>
          <a:lstStyle>
            <a:lvl1pPr algn="r">
              <a:defRPr sz="900">
                <a:solidFill>
                  <a:schemeClr val="bg2"/>
                </a:solidFill>
              </a:defRPr>
            </a:lvl1pPr>
          </a:lstStyle>
          <a:p>
            <a:fld id="{DC8DEE6C-D2DD-A543-9095-538AD799BCD0}" type="datetime1">
              <a:rPr lang="en-US" smtClean="0"/>
              <a:t>4/17/2020</a:t>
            </a:fld>
            <a:endParaRPr lang="en-US" dirty="0"/>
          </a:p>
        </p:txBody>
      </p:sp>
      <p:sp>
        <p:nvSpPr>
          <p:cNvPr id="5" name="Footer Placeholder 4">
            <a:extLst>
              <a:ext uri="{FF2B5EF4-FFF2-40B4-BE49-F238E27FC236}">
                <a16:creationId xmlns:a16="http://schemas.microsoft.com/office/drawing/2014/main" id="{9E3605BE-F6E2-45F4-B9B1-964426D2DF25}"/>
              </a:ext>
            </a:extLst>
          </p:cNvPr>
          <p:cNvSpPr>
            <a:spLocks noGrp="1"/>
          </p:cNvSpPr>
          <p:nvPr>
            <p:ph type="ftr" sz="quarter" idx="3"/>
          </p:nvPr>
        </p:nvSpPr>
        <p:spPr>
          <a:xfrm>
            <a:off x="914400" y="6332538"/>
            <a:ext cx="5410200" cy="136525"/>
          </a:xfrm>
          <a:prstGeom prst="rect">
            <a:avLst/>
          </a:prstGeom>
        </p:spPr>
        <p:txBody>
          <a:bodyPr vert="horz" lIns="0" tIns="0" rIns="0" bIns="0" rtlCol="0" anchor="b">
            <a:noAutofit/>
          </a:bodyPr>
          <a:lstStyle>
            <a:lvl1pPr algn="l">
              <a:defRPr sz="900">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B9FC0610-B941-4063-98F3-1A92C0453E10}"/>
              </a:ext>
            </a:extLst>
          </p:cNvPr>
          <p:cNvSpPr>
            <a:spLocks noGrp="1"/>
          </p:cNvSpPr>
          <p:nvPr>
            <p:ph type="sldNum" sz="quarter" idx="4"/>
          </p:nvPr>
        </p:nvSpPr>
        <p:spPr>
          <a:xfrm>
            <a:off x="11365960" y="6332538"/>
            <a:ext cx="737681" cy="136525"/>
          </a:xfrm>
          <a:prstGeom prst="rect">
            <a:avLst/>
          </a:prstGeom>
        </p:spPr>
        <p:txBody>
          <a:bodyPr vert="horz" lIns="0" tIns="0" rIns="0" bIns="0" rtlCol="0" anchor="b">
            <a:noAutofit/>
          </a:bodyPr>
          <a:lstStyle>
            <a:lvl1pPr algn="ctr">
              <a:defRPr sz="900" b="1">
                <a:solidFill>
                  <a:schemeClr val="tx1"/>
                </a:solidFill>
              </a:defRPr>
            </a:lvl1pPr>
          </a:lstStyle>
          <a:p>
            <a:fld id="{4737D6AF-2FA5-476A-AF60-7A8CDF2E2DFB}" type="slidenum">
              <a:rPr lang="en-US" smtClean="0"/>
              <a:pPr/>
              <a:t>‹#›</a:t>
            </a:fld>
            <a:endParaRPr lang="en-US" dirty="0"/>
          </a:p>
        </p:txBody>
      </p:sp>
    </p:spTree>
    <p:extLst>
      <p:ext uri="{BB962C8B-B14F-4D97-AF65-F5344CB8AC3E}">
        <p14:creationId xmlns:p14="http://schemas.microsoft.com/office/powerpoint/2010/main" val="96378132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71" r:id="rId3"/>
    <p:sldLayoutId id="2147483683" r:id="rId4"/>
    <p:sldLayoutId id="2147483672" r:id="rId5"/>
    <p:sldLayoutId id="2147483673" r:id="rId6"/>
    <p:sldLayoutId id="2147483651" r:id="rId7"/>
    <p:sldLayoutId id="2147483670" r:id="rId8"/>
    <p:sldLayoutId id="2147483650" r:id="rId9"/>
    <p:sldLayoutId id="2147483663" r:id="rId10"/>
    <p:sldLayoutId id="2147483652" r:id="rId11"/>
    <p:sldLayoutId id="2147483653" r:id="rId12"/>
    <p:sldLayoutId id="2147483666" r:id="rId13"/>
    <p:sldLayoutId id="2147483654" r:id="rId14"/>
    <p:sldLayoutId id="2147483662" r:id="rId15"/>
    <p:sldLayoutId id="2147483655" r:id="rId16"/>
    <p:sldLayoutId id="2147483661" r:id="rId17"/>
    <p:sldLayoutId id="2147483656" r:id="rId18"/>
    <p:sldLayoutId id="2147483657" r:id="rId19"/>
    <p:sldLayoutId id="2147483667" r:id="rId20"/>
    <p:sldLayoutId id="2147483668" r:id="rId21"/>
    <p:sldLayoutId id="2147483669" r:id="rId22"/>
    <p:sldLayoutId id="2147483685" r:id="rId23"/>
    <p:sldLayoutId id="2147483686" r:id="rId24"/>
    <p:sldLayoutId id="2147483676" r:id="rId25"/>
    <p:sldLayoutId id="2147483677" r:id="rId26"/>
    <p:sldLayoutId id="2147483659" r:id="rId27"/>
    <p:sldLayoutId id="2147483678" r:id="rId28"/>
    <p:sldLayoutId id="2147483680" r:id="rId29"/>
    <p:sldLayoutId id="2147483679" r:id="rId30"/>
    <p:sldLayoutId id="2147483681" r:id="rId31"/>
    <p:sldLayoutId id="2147483674" r:id="rId32"/>
    <p:sldLayoutId id="2147483675" r:id="rId33"/>
    <p:sldLayoutId id="2147483688" r:id="rId34"/>
    <p:sldLayoutId id="2147483687" r:id="rId35"/>
    <p:sldLayoutId id="2147483658" r:id="rId36"/>
  </p:sldLayoutIdLst>
  <p:hf sldNum="0" hdr="0" ftr="0" dt="0"/>
  <p:txStyles>
    <p:titleStyle>
      <a:lvl1pPr algn="l" defTabSz="914400" rtl="0" eaLnBrk="1" latinLnBrk="0" hangingPunct="1">
        <a:lnSpc>
          <a:spcPct val="90000"/>
        </a:lnSpc>
        <a:spcBef>
          <a:spcPct val="0"/>
        </a:spcBef>
        <a:buNone/>
        <a:defRPr sz="3600" b="1" kern="1200" spc="-100" baseline="0">
          <a:blipFill>
            <a:blip r:embed="rId39"/>
            <a:stretch>
              <a:fillRect/>
            </a:stretch>
          </a:blipFill>
          <a:latin typeface="+mj-lt"/>
          <a:ea typeface="+mj-ea"/>
          <a:cs typeface="+mj-cs"/>
        </a:defRPr>
      </a:lvl1pPr>
    </p:titleStyle>
    <p:bodyStyle>
      <a:lvl1pPr marL="228600" indent="-228600" algn="l" defTabSz="914400" rtl="0" eaLnBrk="1" latinLnBrk="0" hangingPunct="1">
        <a:lnSpc>
          <a:spcPct val="100000"/>
        </a:lnSpc>
        <a:spcBef>
          <a:spcPts val="1800"/>
        </a:spcBef>
        <a:buSzPct val="125000"/>
        <a:buFont typeface="Arial" panose="020B0604020202020204" pitchFamily="34" charset="0"/>
        <a:buChar char="•"/>
        <a:defRPr sz="20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8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576" userDrawn="1">
          <p15:clr>
            <a:srgbClr val="F26B43"/>
          </p15:clr>
        </p15:guide>
        <p15:guide id="4" pos="2208" userDrawn="1">
          <p15:clr>
            <a:srgbClr val="F26B43"/>
          </p15:clr>
        </p15:guide>
        <p15:guide id="5" pos="3840" userDrawn="1">
          <p15:clr>
            <a:srgbClr val="F26B43"/>
          </p15:clr>
        </p15:guide>
        <p15:guide id="6" pos="5472" userDrawn="1">
          <p15:clr>
            <a:srgbClr val="F26B43"/>
          </p15:clr>
        </p15:guide>
        <p15:guide id="7" pos="7104" userDrawn="1">
          <p15:clr>
            <a:srgbClr val="F26B43"/>
          </p15:clr>
        </p15:guide>
        <p15:guide id="8" orient="horz" userDrawn="1">
          <p15:clr>
            <a:srgbClr val="F26B43"/>
          </p15:clr>
        </p15:guide>
        <p15:guide id="9" orient="horz" pos="4320" userDrawn="1">
          <p15:clr>
            <a:srgbClr val="F26B43"/>
          </p15:clr>
        </p15:guide>
        <p15:guide id="10" orient="horz" pos="576" userDrawn="1">
          <p15:clr>
            <a:srgbClr val="F26B43"/>
          </p15:clr>
        </p15:guide>
        <p15:guide id="11" orient="horz" pos="1368" userDrawn="1">
          <p15:clr>
            <a:srgbClr val="F26B43"/>
          </p15:clr>
        </p15:guide>
        <p15:guide id="12" orient="horz" pos="2160" userDrawn="1">
          <p15:clr>
            <a:srgbClr val="F26B43"/>
          </p15:clr>
        </p15:guide>
        <p15:guide id="13" orient="horz" pos="2952" userDrawn="1">
          <p15:clr>
            <a:srgbClr val="F26B43"/>
          </p15:clr>
        </p15:guide>
        <p15:guide id="14" orient="horz" pos="3744" userDrawn="1">
          <p15:clr>
            <a:srgbClr val="F26B43"/>
          </p15:clr>
        </p15:guide>
        <p15:guide id="15" pos="3024"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25.pn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1.png"/><Relationship Id="rId3" Type="http://schemas.openxmlformats.org/officeDocument/2006/relationships/image" Target="../media/image2.jpeg"/><Relationship Id="rId7" Type="http://schemas.openxmlformats.org/officeDocument/2006/relationships/image" Target="../media/image10.png"/><Relationship Id="rId12"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49.jpeg"/><Relationship Id="rId5" Type="http://schemas.openxmlformats.org/officeDocument/2006/relationships/image" Target="../media/image21.png"/><Relationship Id="rId10" Type="http://schemas.openxmlformats.org/officeDocument/2006/relationships/image" Target="../media/image48.png"/><Relationship Id="rId4" Type="http://schemas.openxmlformats.org/officeDocument/2006/relationships/image" Target="../media/image1.jpeg"/><Relationship Id="rId9" Type="http://schemas.openxmlformats.org/officeDocument/2006/relationships/image" Target="../media/image47.png"/><Relationship Id="rId1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png"/><Relationship Id="rId18" Type="http://schemas.openxmlformats.org/officeDocument/2006/relationships/image" Target="../media/image11.png"/><Relationship Id="rId3" Type="http://schemas.openxmlformats.org/officeDocument/2006/relationships/image" Target="../media/image4.png"/><Relationship Id="rId21" Type="http://schemas.openxmlformats.org/officeDocument/2006/relationships/image" Target="../media/image31.png"/><Relationship Id="rId7" Type="http://schemas.openxmlformats.org/officeDocument/2006/relationships/image" Target="../media/image27.png"/><Relationship Id="rId12" Type="http://schemas.openxmlformats.org/officeDocument/2006/relationships/image" Target="../media/image20.png"/><Relationship Id="rId17" Type="http://schemas.openxmlformats.org/officeDocument/2006/relationships/image" Target="../media/image10.png"/><Relationship Id="rId2" Type="http://schemas.openxmlformats.org/officeDocument/2006/relationships/notesSlide" Target="../notesSlides/notesSlide5.xml"/><Relationship Id="rId16" Type="http://schemas.openxmlformats.org/officeDocument/2006/relationships/image" Target="../media/image30.png"/><Relationship Id="rId20"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3.png"/><Relationship Id="rId5" Type="http://schemas.openxmlformats.org/officeDocument/2006/relationships/image" Target="../media/image5.png"/><Relationship Id="rId15" Type="http://schemas.openxmlformats.org/officeDocument/2006/relationships/image" Target="../media/image9.png"/><Relationship Id="rId23" Type="http://schemas.openxmlformats.org/officeDocument/2006/relationships/image" Target="../media/image25.png"/><Relationship Id="rId10" Type="http://schemas.openxmlformats.org/officeDocument/2006/relationships/image" Target="../media/image29.png"/><Relationship Id="rId19" Type="http://schemas.openxmlformats.org/officeDocument/2006/relationships/image" Target="../media/image12.png"/><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8.png"/><Relationship Id="rId22"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A04C56-EE00-4D6D-92E6-6FA8A899C303}"/>
              </a:ext>
            </a:extLst>
          </p:cNvPr>
          <p:cNvSpPr>
            <a:spLocks noGrp="1"/>
          </p:cNvSpPr>
          <p:nvPr>
            <p:ph type="ctrTitle"/>
          </p:nvPr>
        </p:nvSpPr>
        <p:spPr>
          <a:xfrm>
            <a:off x="914400" y="2362984"/>
            <a:ext cx="10363200" cy="2107416"/>
          </a:xfrm>
        </p:spPr>
        <p:txBody>
          <a:bodyPr/>
          <a:lstStyle/>
          <a:p>
            <a:r>
              <a:rPr lang="es-US" dirty="0"/>
              <a:t>¡Bienvenidos!</a:t>
            </a:r>
            <a:br>
              <a:rPr lang="es-US" dirty="0"/>
            </a:br>
            <a:r>
              <a:rPr lang="es-US" dirty="0"/>
              <a:t>Aprendizaje a distancia: cómo leer cuentos con niños preescolares</a:t>
            </a:r>
            <a:endParaRPr lang="en-US" dirty="0"/>
          </a:p>
        </p:txBody>
      </p:sp>
      <p:sp>
        <p:nvSpPr>
          <p:cNvPr id="6" name="Subtitle 5">
            <a:extLst>
              <a:ext uri="{FF2B5EF4-FFF2-40B4-BE49-F238E27FC236}">
                <a16:creationId xmlns:a16="http://schemas.microsoft.com/office/drawing/2014/main" id="{C1E4EA6B-E8D8-4905-B282-37AA6B9210C3}"/>
              </a:ext>
            </a:extLst>
          </p:cNvPr>
          <p:cNvSpPr>
            <a:spLocks noGrp="1"/>
          </p:cNvSpPr>
          <p:nvPr>
            <p:ph type="subTitle" idx="1"/>
          </p:nvPr>
        </p:nvSpPr>
        <p:spPr>
          <a:xfrm>
            <a:off x="914400" y="5495487"/>
            <a:ext cx="10363200" cy="854336"/>
          </a:xfrm>
        </p:spPr>
        <p:txBody>
          <a:bodyPr/>
          <a:lstStyle/>
          <a:p>
            <a:r>
              <a:rPr lang="en-US" sz="1600" dirty="0" err="1"/>
              <a:t>Presentado</a:t>
            </a:r>
            <a:r>
              <a:rPr lang="en-US" sz="1600" dirty="0"/>
              <a:t> por: </a:t>
            </a:r>
            <a:br>
              <a:rPr lang="en-US" sz="1600" dirty="0"/>
            </a:br>
            <a:r>
              <a:rPr lang="en-US" sz="1600" dirty="0">
                <a:ea typeface="+mn-lt"/>
                <a:cs typeface="+mn-lt"/>
              </a:rPr>
              <a:t>CAROLA OLIVA-OLSON, PH.D. – CALIFORNIA STATE UNIVERSITY CHANNEL ISLANDS</a:t>
            </a:r>
            <a:endParaRPr lang="en-US" sz="1600" dirty="0"/>
          </a:p>
          <a:p>
            <a:r>
              <a:rPr lang="en-US" sz="1600" dirty="0"/>
              <a:t>ANNA ARAMBULA-GONZALEZ, M.A. - LANGUAGE LEARNING PROJECT – FRESNO UNIFIED SCHOOL DISTRICT &amp; CSUCI</a:t>
            </a:r>
            <a:endParaRPr lang="en-US" dirty="0"/>
          </a:p>
          <a:p>
            <a:r>
              <a:rPr lang="en-US" sz="1600" dirty="0" err="1"/>
              <a:t>PatrocinADO</a:t>
            </a:r>
            <a:r>
              <a:rPr lang="en-US" sz="1600" dirty="0"/>
              <a:t> por:</a:t>
            </a:r>
            <a:br>
              <a:rPr lang="en-US" sz="1600" dirty="0"/>
            </a:br>
            <a:r>
              <a:rPr lang="en-US" sz="1600" dirty="0"/>
              <a:t>Early Edge California</a:t>
            </a:r>
          </a:p>
          <a:p>
            <a:endParaRPr lang="en-US" sz="1600" dirty="0"/>
          </a:p>
        </p:txBody>
      </p:sp>
      <p:pic>
        <p:nvPicPr>
          <p:cNvPr id="3" name="Picture 2" descr="A close up of a sign&#10;&#10;Description automatically generated">
            <a:extLst>
              <a:ext uri="{FF2B5EF4-FFF2-40B4-BE49-F238E27FC236}">
                <a16:creationId xmlns:a16="http://schemas.microsoft.com/office/drawing/2014/main" id="{63C8E848-DBB4-1B46-A887-F54C70661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765" y="231495"/>
            <a:ext cx="1664572" cy="511217"/>
          </a:xfrm>
          <a:prstGeom prst="rect">
            <a:avLst/>
          </a:prstGeom>
        </p:spPr>
      </p:pic>
    </p:spTree>
    <p:extLst>
      <p:ext uri="{BB962C8B-B14F-4D97-AF65-F5344CB8AC3E}">
        <p14:creationId xmlns:p14="http://schemas.microsoft.com/office/powerpoint/2010/main" val="360202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47BF-65EA-4FA4-BB54-1D537ADC8CEA}"/>
              </a:ext>
            </a:extLst>
          </p:cNvPr>
          <p:cNvSpPr>
            <a:spLocks noGrp="1"/>
          </p:cNvSpPr>
          <p:nvPr>
            <p:ph type="title" idx="4294967295"/>
          </p:nvPr>
        </p:nvSpPr>
        <p:spPr>
          <a:xfrm>
            <a:off x="647700" y="2540000"/>
            <a:ext cx="10896600" cy="1056740"/>
          </a:xfrm>
        </p:spPr>
        <p:txBody>
          <a:bodyPr/>
          <a:lstStyle/>
          <a:p>
            <a:pPr algn="ctr"/>
            <a:r>
              <a:rPr lang="es-US" dirty="0"/>
              <a:t>Sugerencia #2: </a:t>
            </a:r>
            <a:br>
              <a:rPr lang="es-US" dirty="0"/>
            </a:br>
            <a:r>
              <a:rPr lang="es-US" dirty="0"/>
              <a:t>enseñar y usar gestos</a:t>
            </a:r>
            <a:br>
              <a:rPr lang="es-US" dirty="0"/>
            </a:br>
            <a:r>
              <a:rPr lang="es-US" dirty="0"/>
              <a:t> </a:t>
            </a:r>
          </a:p>
        </p:txBody>
      </p:sp>
      <p:grpSp>
        <p:nvGrpSpPr>
          <p:cNvPr id="16" name="Group 15">
            <a:extLst>
              <a:ext uri="{FF2B5EF4-FFF2-40B4-BE49-F238E27FC236}">
                <a16:creationId xmlns:a16="http://schemas.microsoft.com/office/drawing/2014/main" id="{8AB35E40-69F6-49C6-87FC-3EF5121F7E17}"/>
              </a:ext>
            </a:extLst>
          </p:cNvPr>
          <p:cNvGrpSpPr/>
          <p:nvPr/>
        </p:nvGrpSpPr>
        <p:grpSpPr>
          <a:xfrm>
            <a:off x="3076000" y="3620001"/>
            <a:ext cx="6052550" cy="1405234"/>
            <a:chOff x="3076000" y="855122"/>
            <a:chExt cx="6052550" cy="1405234"/>
          </a:xfrm>
        </p:grpSpPr>
        <p:pic>
          <p:nvPicPr>
            <p:cNvPr id="5" name="Picture 4" descr="A picture containing pink&#10;&#10;Description automatically generated">
              <a:extLst>
                <a:ext uri="{FF2B5EF4-FFF2-40B4-BE49-F238E27FC236}">
                  <a16:creationId xmlns:a16="http://schemas.microsoft.com/office/drawing/2014/main" id="{87956AFB-D66F-4016-9F97-59481C33C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6" name="Picture 5" descr="A picture containing orange, red, white&#10;&#10;Description automatically generated">
              <a:extLst>
                <a:ext uri="{FF2B5EF4-FFF2-40B4-BE49-F238E27FC236}">
                  <a16:creationId xmlns:a16="http://schemas.microsoft.com/office/drawing/2014/main" id="{EDC1AC7F-1563-44FC-B946-7E7DADD70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7" name="Picture 6" descr="A picture containing blue, white, snow, dark&#10;&#10;Description automatically generated">
              <a:extLst>
                <a:ext uri="{FF2B5EF4-FFF2-40B4-BE49-F238E27FC236}">
                  <a16:creationId xmlns:a16="http://schemas.microsoft.com/office/drawing/2014/main" id="{570DD1DD-78B4-432B-B28B-65FB2EB15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8" name="Picture 7" descr="A picture containing purple, white, snow&#10;&#10;Description automatically generated">
              <a:extLst>
                <a:ext uri="{FF2B5EF4-FFF2-40B4-BE49-F238E27FC236}">
                  <a16:creationId xmlns:a16="http://schemas.microsoft.com/office/drawing/2014/main" id="{9B54D3F4-4C29-476A-BD10-5C01A9423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9" name="Picture 8" descr="A picture containing sitting, green, holding, food&#10;&#10;Description automatically generated">
              <a:extLst>
                <a:ext uri="{FF2B5EF4-FFF2-40B4-BE49-F238E27FC236}">
                  <a16:creationId xmlns:a16="http://schemas.microsoft.com/office/drawing/2014/main" id="{366721B2-BF6D-474F-B330-1D37566AE4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0" name="Picture 9">
              <a:extLst>
                <a:ext uri="{FF2B5EF4-FFF2-40B4-BE49-F238E27FC236}">
                  <a16:creationId xmlns:a16="http://schemas.microsoft.com/office/drawing/2014/main" id="{554FE1E8-45D8-45B7-B9FF-452B8AC156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1" name="Picture 10">
              <a:extLst>
                <a:ext uri="{FF2B5EF4-FFF2-40B4-BE49-F238E27FC236}">
                  <a16:creationId xmlns:a16="http://schemas.microsoft.com/office/drawing/2014/main" id="{E0B63790-B7A5-45F8-AA97-600F3653CC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2" name="Picture 11" descr="A picture containing fruit, orange, half&#10;&#10;Description automatically generated">
              <a:extLst>
                <a:ext uri="{FF2B5EF4-FFF2-40B4-BE49-F238E27FC236}">
                  <a16:creationId xmlns:a16="http://schemas.microsoft.com/office/drawing/2014/main" id="{A1F3C331-4CF9-420D-88BB-92EA1BA6E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3" name="Picture 12" descr="A picture containing pink, red, snow, white&#10;&#10;Description automatically generated">
              <a:extLst>
                <a:ext uri="{FF2B5EF4-FFF2-40B4-BE49-F238E27FC236}">
                  <a16:creationId xmlns:a16="http://schemas.microsoft.com/office/drawing/2014/main" id="{6E400E2E-95D2-4ED1-B944-39461A37FB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4" name="Picture 13" descr="A picture containing melon, fruit, flower&#10;&#10;Description automatically generated">
              <a:extLst>
                <a:ext uri="{FF2B5EF4-FFF2-40B4-BE49-F238E27FC236}">
                  <a16:creationId xmlns:a16="http://schemas.microsoft.com/office/drawing/2014/main" id="{37ED550A-85E4-4629-B915-32181E7AA6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5" name="Picture 14" descr="A picture containing snow, sign, purple, white&#10;&#10;Description automatically generated">
              <a:extLst>
                <a:ext uri="{FF2B5EF4-FFF2-40B4-BE49-F238E27FC236}">
                  <a16:creationId xmlns:a16="http://schemas.microsoft.com/office/drawing/2014/main" id="{A9106C2D-3F39-4B01-8876-AB010E452A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pic>
        <p:nvPicPr>
          <p:cNvPr id="17" name="Picture 16" descr="A picture containing drawing&#10;&#10;Description automatically generated">
            <a:extLst>
              <a:ext uri="{FF2B5EF4-FFF2-40B4-BE49-F238E27FC236}">
                <a16:creationId xmlns:a16="http://schemas.microsoft.com/office/drawing/2014/main" id="{D3C9EEDC-81A7-D847-993A-1332A81EE31A}"/>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4291930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 close up of a device&#10;&#10;Description generated with very high confidence">
            <a:extLst>
              <a:ext uri="{FF2B5EF4-FFF2-40B4-BE49-F238E27FC236}">
                <a16:creationId xmlns:a16="http://schemas.microsoft.com/office/drawing/2014/main" id="{98380B85-EA6E-4009-ACAE-C0B24529C7F2}"/>
              </a:ext>
            </a:extLst>
          </p:cNvPr>
          <p:cNvPicPr>
            <a:picLocks noGrp="1" noChangeAspect="1"/>
          </p:cNvPicPr>
          <p:nvPr>
            <p:ph type="pic" idx="1"/>
          </p:nvPr>
        </p:nvPicPr>
        <p:blipFill rotWithShape="1">
          <a:blip r:embed="rId3"/>
          <a:srcRect t="4275" b="4275"/>
          <a:stretch/>
        </p:blipFill>
        <p:spPr>
          <a:xfrm>
            <a:off x="914401" y="914400"/>
            <a:ext cx="5181600" cy="5029200"/>
          </a:xfrm>
          <a:prstGeom prst="rect">
            <a:avLst/>
          </a:prstGeom>
        </p:spPr>
      </p:pic>
      <p:sp>
        <p:nvSpPr>
          <p:cNvPr id="12" name="Text Placeholder 11">
            <a:extLst>
              <a:ext uri="{FF2B5EF4-FFF2-40B4-BE49-F238E27FC236}">
                <a16:creationId xmlns:a16="http://schemas.microsoft.com/office/drawing/2014/main" id="{25E54CB0-E445-4017-9C92-8A3FF60E07AB}"/>
              </a:ext>
            </a:extLst>
          </p:cNvPr>
          <p:cNvSpPr>
            <a:spLocks noGrp="1"/>
          </p:cNvSpPr>
          <p:nvPr>
            <p:ph type="body" sz="half" idx="2"/>
          </p:nvPr>
        </p:nvSpPr>
        <p:spPr>
          <a:xfrm>
            <a:off x="7010401" y="4221807"/>
            <a:ext cx="4499428" cy="1721794"/>
          </a:xfrm>
        </p:spPr>
        <p:txBody>
          <a:bodyPr anchor="b"/>
          <a:lstStyle/>
          <a:p>
            <a:br>
              <a:rPr lang="es-US" sz="3600" dirty="0"/>
            </a:br>
            <a:r>
              <a:rPr lang="es-US" sz="3600" b="1" dirty="0"/>
              <a:t>perderse</a:t>
            </a:r>
            <a:br>
              <a:rPr lang="es-US" sz="3600" dirty="0"/>
            </a:br>
            <a:r>
              <a:rPr lang="es-US" sz="3600" b="1" dirty="0"/>
              <a:t>preocuparse</a:t>
            </a:r>
            <a:br>
              <a:rPr lang="es-US" sz="3600" dirty="0"/>
            </a:br>
            <a:endParaRPr lang="es-US" sz="3600" dirty="0"/>
          </a:p>
        </p:txBody>
      </p:sp>
      <p:sp>
        <p:nvSpPr>
          <p:cNvPr id="4" name="Title 3">
            <a:extLst>
              <a:ext uri="{FF2B5EF4-FFF2-40B4-BE49-F238E27FC236}">
                <a16:creationId xmlns:a16="http://schemas.microsoft.com/office/drawing/2014/main" id="{039F1706-0F8A-492D-85C8-817037556EB4}"/>
              </a:ext>
            </a:extLst>
          </p:cNvPr>
          <p:cNvSpPr>
            <a:spLocks noGrp="1"/>
          </p:cNvSpPr>
          <p:nvPr>
            <p:ph type="title"/>
          </p:nvPr>
        </p:nvSpPr>
        <p:spPr>
          <a:xfrm>
            <a:off x="7010402" y="914400"/>
            <a:ext cx="4267197" cy="2621606"/>
          </a:xfrm>
        </p:spPr>
        <p:txBody>
          <a:bodyPr/>
          <a:lstStyle/>
          <a:p>
            <a:r>
              <a:rPr lang="es-US" dirty="0"/>
              <a:t>Palabras nuevas</a:t>
            </a:r>
          </a:p>
        </p:txBody>
      </p:sp>
      <p:pic>
        <p:nvPicPr>
          <p:cNvPr id="6" name="Picture 5" descr="A picture containing drawing&#10;&#10;Description automatically generated">
            <a:extLst>
              <a:ext uri="{FF2B5EF4-FFF2-40B4-BE49-F238E27FC236}">
                <a16:creationId xmlns:a16="http://schemas.microsoft.com/office/drawing/2014/main" id="{DF4DFA41-E329-5540-BE71-BE72908AC5FB}"/>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4117765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C577AD-C44E-E34D-851D-5B75D5ED713C}"/>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CA9C6B00-328E-E24B-916E-BDB41702BC9E}"/>
              </a:ext>
            </a:extLst>
          </p:cNvPr>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l="21766" r="21766"/>
          <a:stretch>
            <a:fillRect/>
          </a:stretch>
        </p:blipFill>
        <p:spPr bwMode="auto">
          <a:xfrm>
            <a:off x="7294563" y="1892300"/>
            <a:ext cx="4897437" cy="47529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 close up of a piece of paper&#10;&#10;Description generated with high confidence">
            <a:extLst>
              <a:ext uri="{FF2B5EF4-FFF2-40B4-BE49-F238E27FC236}">
                <a16:creationId xmlns:a16="http://schemas.microsoft.com/office/drawing/2014/main" id="{CFB99D20-CB71-3849-932D-037280E424DC}"/>
              </a:ext>
            </a:extLst>
          </p:cNvPr>
          <p:cNvPicPr>
            <a:picLocks noChangeAspect="1"/>
          </p:cNvPicPr>
          <p:nvPr/>
        </p:nvPicPr>
        <p:blipFill rotWithShape="1">
          <a:blip r:embed="rId4"/>
          <a:srcRect l="66" r="66"/>
          <a:stretch/>
        </p:blipFill>
        <p:spPr>
          <a:xfrm>
            <a:off x="90927" y="-2013995"/>
            <a:ext cx="5181600" cy="5029200"/>
          </a:xfrm>
          <a:prstGeom prst="rect">
            <a:avLst/>
          </a:prstGeom>
          <a:ln w="76200">
            <a:gradFill>
              <a:gsLst>
                <a:gs pos="0">
                  <a:schemeClr val="accent1"/>
                </a:gs>
                <a:gs pos="50000">
                  <a:schemeClr val="accent2"/>
                </a:gs>
                <a:gs pos="100000">
                  <a:schemeClr val="accent3"/>
                </a:gs>
              </a:gsLst>
              <a:lin ang="0" scaled="0"/>
            </a:gradFill>
            <a:miter lim="800000"/>
          </a:ln>
        </p:spPr>
      </p:pic>
      <p:pic>
        <p:nvPicPr>
          <p:cNvPr id="3" name="Picture 4" descr="A picture containing orange, table, room, laptop&#10;&#10;Description generated with very high confidence">
            <a:extLst>
              <a:ext uri="{FF2B5EF4-FFF2-40B4-BE49-F238E27FC236}">
                <a16:creationId xmlns:a16="http://schemas.microsoft.com/office/drawing/2014/main" id="{86F79093-2E84-4FAA-A4A8-8B2825019022}"/>
              </a:ext>
            </a:extLst>
          </p:cNvPr>
          <p:cNvPicPr>
            <a:picLocks noChangeAspect="1"/>
          </p:cNvPicPr>
          <p:nvPr/>
        </p:nvPicPr>
        <p:blipFill>
          <a:blip r:embed="rId5"/>
          <a:stretch>
            <a:fillRect/>
          </a:stretch>
        </p:blipFill>
        <p:spPr>
          <a:xfrm rot="21193354">
            <a:off x="1166643" y="2298258"/>
            <a:ext cx="3830123" cy="4900191"/>
          </a:xfrm>
          <a:prstGeom prst="rect">
            <a:avLst/>
          </a:prstGeom>
          <a:ln w="76200">
            <a:gradFill>
              <a:gsLst>
                <a:gs pos="0">
                  <a:schemeClr val="accent1"/>
                </a:gs>
                <a:gs pos="50000">
                  <a:schemeClr val="accent2"/>
                </a:gs>
                <a:gs pos="100000">
                  <a:schemeClr val="accent3"/>
                </a:gs>
              </a:gsLst>
              <a:lin ang="0" scaled="0"/>
            </a:gradFill>
            <a:miter lim="800000"/>
          </a:ln>
        </p:spPr>
      </p:pic>
      <p:sp>
        <p:nvSpPr>
          <p:cNvPr id="8" name="Rectangle 7">
            <a:extLst>
              <a:ext uri="{FF2B5EF4-FFF2-40B4-BE49-F238E27FC236}">
                <a16:creationId xmlns:a16="http://schemas.microsoft.com/office/drawing/2014/main" id="{A72984A8-7E44-6345-BA8D-AD2439F58ECF}"/>
              </a:ext>
            </a:extLst>
          </p:cNvPr>
          <p:cNvSpPr/>
          <p:nvPr/>
        </p:nvSpPr>
        <p:spPr>
          <a:xfrm>
            <a:off x="7650865" y="717630"/>
            <a:ext cx="3044142" cy="646331"/>
          </a:xfrm>
          <a:prstGeom prst="rect">
            <a:avLst/>
          </a:prstGeom>
        </p:spPr>
        <p:txBody>
          <a:bodyPr wrap="square" anchor="t">
            <a:spAutoFit/>
          </a:bodyPr>
          <a:lstStyle/>
          <a:p>
            <a:r>
              <a:rPr lang="es-US" sz="3600" b="1" spc="-100" dirty="0">
                <a:solidFill>
                  <a:schemeClr val="bg1"/>
                </a:solidFill>
                <a:ea typeface="+mj-ea"/>
                <a:cs typeface="+mj-cs"/>
              </a:rPr>
              <a:t>Gestos</a:t>
            </a:r>
            <a:endParaRPr lang="en-US" dirty="0">
              <a:solidFill>
                <a:schemeClr val="bg1"/>
              </a:solidFill>
            </a:endParaRPr>
          </a:p>
        </p:txBody>
      </p:sp>
      <p:pic>
        <p:nvPicPr>
          <p:cNvPr id="7" name="Picture 6" descr="A picture containing drawing&#10;&#10;Description automatically generated">
            <a:extLst>
              <a:ext uri="{FF2B5EF4-FFF2-40B4-BE49-F238E27FC236}">
                <a16:creationId xmlns:a16="http://schemas.microsoft.com/office/drawing/2014/main" id="{78B8E02D-07D5-F648-A420-16A3E866D5A6}"/>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3627271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3FCD50-53DD-4972-96AE-AE83AD6E206E}"/>
              </a:ext>
            </a:extLst>
          </p:cNvPr>
          <p:cNvSpPr>
            <a:spLocks noGrp="1"/>
          </p:cNvSpPr>
          <p:nvPr>
            <p:ph type="body" sz="quarter" idx="13"/>
          </p:nvPr>
        </p:nvSpPr>
        <p:spPr>
          <a:xfrm>
            <a:off x="9681029" y="1886856"/>
            <a:ext cx="1596572" cy="4056744"/>
          </a:xfrm>
        </p:spPr>
        <p:txBody>
          <a:bodyPr/>
          <a:lstStyle/>
          <a:p>
            <a:pPr marL="0" indent="0">
              <a:buNone/>
            </a:pPr>
            <a:r>
              <a:rPr lang="en-US" sz="3600" b="1" spc="-100" dirty="0"/>
              <a:t>Canto</a:t>
            </a:r>
          </a:p>
        </p:txBody>
      </p:sp>
      <p:pic>
        <p:nvPicPr>
          <p:cNvPr id="3" name="Picture 4" descr="A picture containing orange, table, room, laptop&#10;&#10;Description generated with very high confidence">
            <a:extLst>
              <a:ext uri="{FF2B5EF4-FFF2-40B4-BE49-F238E27FC236}">
                <a16:creationId xmlns:a16="http://schemas.microsoft.com/office/drawing/2014/main" id="{86F79093-2E84-4FAA-A4A8-8B2825019022}"/>
              </a:ext>
            </a:extLst>
          </p:cNvPr>
          <p:cNvPicPr>
            <a:picLocks noChangeAspect="1"/>
          </p:cNvPicPr>
          <p:nvPr/>
        </p:nvPicPr>
        <p:blipFill>
          <a:blip r:embed="rId3"/>
          <a:stretch>
            <a:fillRect/>
          </a:stretch>
        </p:blipFill>
        <p:spPr>
          <a:xfrm rot="21193354">
            <a:off x="852824" y="955915"/>
            <a:ext cx="3830123" cy="4900191"/>
          </a:xfrm>
          <a:prstGeom prst="rect">
            <a:avLst/>
          </a:prstGeom>
          <a:ln w="76200">
            <a:gradFill>
              <a:gsLst>
                <a:gs pos="0">
                  <a:schemeClr val="accent1"/>
                </a:gs>
                <a:gs pos="50000">
                  <a:schemeClr val="accent2"/>
                </a:gs>
                <a:gs pos="100000">
                  <a:schemeClr val="accent3"/>
                </a:gs>
              </a:gsLst>
              <a:lin ang="0" scaled="0"/>
            </a:gradFill>
            <a:miter lim="800000"/>
          </a:ln>
        </p:spPr>
      </p:pic>
      <p:pic>
        <p:nvPicPr>
          <p:cNvPr id="10" name="Picture 7" descr="A document with black text&#10;&#10;Description generated with very high confidence">
            <a:extLst>
              <a:ext uri="{FF2B5EF4-FFF2-40B4-BE49-F238E27FC236}">
                <a16:creationId xmlns:a16="http://schemas.microsoft.com/office/drawing/2014/main" id="{55D6B1EC-766D-43F0-B144-3847EF1356D3}"/>
              </a:ext>
            </a:extLst>
          </p:cNvPr>
          <p:cNvPicPr>
            <a:picLocks noGrp="1" noChangeAspect="1"/>
          </p:cNvPicPr>
          <p:nvPr>
            <p:ph type="pic" idx="1"/>
          </p:nvPr>
        </p:nvPicPr>
        <p:blipFill rotWithShape="1">
          <a:blip r:embed="rId4"/>
          <a:stretch/>
        </p:blipFill>
        <p:spPr>
          <a:xfrm>
            <a:off x="4785340" y="1032778"/>
            <a:ext cx="4474554" cy="4910822"/>
          </a:xfrm>
          <a:prstGeom prst="rect">
            <a:avLst/>
          </a:prstGeom>
          <a:ln w="76200">
            <a:gradFill>
              <a:gsLst>
                <a:gs pos="0">
                  <a:schemeClr val="accent1"/>
                </a:gs>
                <a:gs pos="50000">
                  <a:schemeClr val="accent2"/>
                </a:gs>
                <a:gs pos="100000">
                  <a:schemeClr val="accent3"/>
                </a:gs>
              </a:gsLst>
              <a:lin ang="0" scaled="0"/>
            </a:gradFill>
            <a:miter lim="800000"/>
          </a:ln>
        </p:spPr>
      </p:pic>
      <p:pic>
        <p:nvPicPr>
          <p:cNvPr id="6" name="Picture 5" descr="A picture containing drawing&#10;&#10;Description automatically generated">
            <a:extLst>
              <a:ext uri="{FF2B5EF4-FFF2-40B4-BE49-F238E27FC236}">
                <a16:creationId xmlns:a16="http://schemas.microsoft.com/office/drawing/2014/main" id="{1DDFB182-4A5D-FB41-98AA-D295AC3FCA6A}"/>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3929888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47BF-65EA-4FA4-BB54-1D537ADC8CEA}"/>
              </a:ext>
            </a:extLst>
          </p:cNvPr>
          <p:cNvSpPr>
            <a:spLocks noGrp="1"/>
          </p:cNvSpPr>
          <p:nvPr>
            <p:ph type="title" idx="4294967295"/>
          </p:nvPr>
        </p:nvSpPr>
        <p:spPr>
          <a:xfrm>
            <a:off x="647700" y="2540000"/>
            <a:ext cx="10896600" cy="1056740"/>
          </a:xfrm>
        </p:spPr>
        <p:txBody>
          <a:bodyPr/>
          <a:lstStyle/>
          <a:p>
            <a:pPr algn="ctr"/>
            <a:r>
              <a:rPr lang="es-US" dirty="0"/>
              <a:t>Sugerencia #3:</a:t>
            </a:r>
            <a:br>
              <a:rPr lang="es-US" dirty="0"/>
            </a:br>
            <a:r>
              <a:rPr lang="es-US" dirty="0"/>
              <a:t>despertar el interés y la curiosidad  </a:t>
            </a:r>
          </a:p>
        </p:txBody>
      </p:sp>
      <p:grpSp>
        <p:nvGrpSpPr>
          <p:cNvPr id="16" name="Group 15">
            <a:extLst>
              <a:ext uri="{FF2B5EF4-FFF2-40B4-BE49-F238E27FC236}">
                <a16:creationId xmlns:a16="http://schemas.microsoft.com/office/drawing/2014/main" id="{8AB35E40-69F6-49C6-87FC-3EF5121F7E17}"/>
              </a:ext>
            </a:extLst>
          </p:cNvPr>
          <p:cNvGrpSpPr/>
          <p:nvPr/>
        </p:nvGrpSpPr>
        <p:grpSpPr>
          <a:xfrm>
            <a:off x="3076000" y="3620001"/>
            <a:ext cx="6052550" cy="1405234"/>
            <a:chOff x="3076000" y="855122"/>
            <a:chExt cx="6052550" cy="1405234"/>
          </a:xfrm>
        </p:grpSpPr>
        <p:pic>
          <p:nvPicPr>
            <p:cNvPr id="5" name="Picture 4" descr="A picture containing pink&#10;&#10;Description automatically generated">
              <a:extLst>
                <a:ext uri="{FF2B5EF4-FFF2-40B4-BE49-F238E27FC236}">
                  <a16:creationId xmlns:a16="http://schemas.microsoft.com/office/drawing/2014/main" id="{87956AFB-D66F-4016-9F97-59481C33C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6" name="Picture 5" descr="A picture containing orange, red, white&#10;&#10;Description automatically generated">
              <a:extLst>
                <a:ext uri="{FF2B5EF4-FFF2-40B4-BE49-F238E27FC236}">
                  <a16:creationId xmlns:a16="http://schemas.microsoft.com/office/drawing/2014/main" id="{EDC1AC7F-1563-44FC-B946-7E7DADD70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7" name="Picture 6" descr="A picture containing blue, white, snow, dark&#10;&#10;Description automatically generated">
              <a:extLst>
                <a:ext uri="{FF2B5EF4-FFF2-40B4-BE49-F238E27FC236}">
                  <a16:creationId xmlns:a16="http://schemas.microsoft.com/office/drawing/2014/main" id="{570DD1DD-78B4-432B-B28B-65FB2EB15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8" name="Picture 7" descr="A picture containing purple, white, snow&#10;&#10;Description automatically generated">
              <a:extLst>
                <a:ext uri="{FF2B5EF4-FFF2-40B4-BE49-F238E27FC236}">
                  <a16:creationId xmlns:a16="http://schemas.microsoft.com/office/drawing/2014/main" id="{9B54D3F4-4C29-476A-BD10-5C01A9423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9" name="Picture 8" descr="A picture containing sitting, green, holding, food&#10;&#10;Description automatically generated">
              <a:extLst>
                <a:ext uri="{FF2B5EF4-FFF2-40B4-BE49-F238E27FC236}">
                  <a16:creationId xmlns:a16="http://schemas.microsoft.com/office/drawing/2014/main" id="{366721B2-BF6D-474F-B330-1D37566AE4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0" name="Picture 9">
              <a:extLst>
                <a:ext uri="{FF2B5EF4-FFF2-40B4-BE49-F238E27FC236}">
                  <a16:creationId xmlns:a16="http://schemas.microsoft.com/office/drawing/2014/main" id="{554FE1E8-45D8-45B7-B9FF-452B8AC156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1" name="Picture 10">
              <a:extLst>
                <a:ext uri="{FF2B5EF4-FFF2-40B4-BE49-F238E27FC236}">
                  <a16:creationId xmlns:a16="http://schemas.microsoft.com/office/drawing/2014/main" id="{E0B63790-B7A5-45F8-AA97-600F3653CC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2" name="Picture 11" descr="A picture containing fruit, orange, half&#10;&#10;Description automatically generated">
              <a:extLst>
                <a:ext uri="{FF2B5EF4-FFF2-40B4-BE49-F238E27FC236}">
                  <a16:creationId xmlns:a16="http://schemas.microsoft.com/office/drawing/2014/main" id="{A1F3C331-4CF9-420D-88BB-92EA1BA6E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3" name="Picture 12" descr="A picture containing pink, red, snow, white&#10;&#10;Description automatically generated">
              <a:extLst>
                <a:ext uri="{FF2B5EF4-FFF2-40B4-BE49-F238E27FC236}">
                  <a16:creationId xmlns:a16="http://schemas.microsoft.com/office/drawing/2014/main" id="{6E400E2E-95D2-4ED1-B944-39461A37FB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4" name="Picture 13" descr="A picture containing melon, fruit, flower&#10;&#10;Description automatically generated">
              <a:extLst>
                <a:ext uri="{FF2B5EF4-FFF2-40B4-BE49-F238E27FC236}">
                  <a16:creationId xmlns:a16="http://schemas.microsoft.com/office/drawing/2014/main" id="{37ED550A-85E4-4629-B915-32181E7AA6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5" name="Picture 14" descr="A picture containing snow, sign, purple, white&#10;&#10;Description automatically generated">
              <a:extLst>
                <a:ext uri="{FF2B5EF4-FFF2-40B4-BE49-F238E27FC236}">
                  <a16:creationId xmlns:a16="http://schemas.microsoft.com/office/drawing/2014/main" id="{A9106C2D-3F39-4B01-8876-AB010E452A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pic>
        <p:nvPicPr>
          <p:cNvPr id="17" name="Picture 16" descr="A picture containing drawing&#10;&#10;Description automatically generated">
            <a:extLst>
              <a:ext uri="{FF2B5EF4-FFF2-40B4-BE49-F238E27FC236}">
                <a16:creationId xmlns:a16="http://schemas.microsoft.com/office/drawing/2014/main" id="{63155072-BD78-564E-B96F-5EC4D04A1F3F}"/>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4026253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F1706-0F8A-492D-85C8-817037556EB4}"/>
              </a:ext>
            </a:extLst>
          </p:cNvPr>
          <p:cNvSpPr>
            <a:spLocks noGrp="1"/>
          </p:cNvSpPr>
          <p:nvPr>
            <p:ph type="title"/>
          </p:nvPr>
        </p:nvSpPr>
        <p:spPr>
          <a:xfrm>
            <a:off x="7010402" y="914400"/>
            <a:ext cx="4267197" cy="2621606"/>
          </a:xfrm>
        </p:spPr>
        <p:txBody>
          <a:bodyPr/>
          <a:lstStyle/>
          <a:p>
            <a:pPr algn="ctr"/>
            <a:r>
              <a:rPr lang="es-US" dirty="0"/>
              <a:t>cuentos alegres y positivos</a:t>
            </a:r>
            <a:endParaRPr lang="es-US" dirty="0">
              <a:latin typeface="Segoe UI"/>
              <a:cs typeface="Segoe UI"/>
            </a:endParaRPr>
          </a:p>
        </p:txBody>
      </p:sp>
      <p:pic>
        <p:nvPicPr>
          <p:cNvPr id="20" name="Picture 19">
            <a:extLst>
              <a:ext uri="{FF2B5EF4-FFF2-40B4-BE49-F238E27FC236}">
                <a16:creationId xmlns:a16="http://schemas.microsoft.com/office/drawing/2014/main" id="{955C234C-56FA-4929-9C66-585712AAE09C}"/>
              </a:ext>
            </a:extLst>
          </p:cNvPr>
          <p:cNvPicPr>
            <a:picLocks noChangeAspect="1"/>
          </p:cNvPicPr>
          <p:nvPr/>
        </p:nvPicPr>
        <p:blipFill rotWithShape="1">
          <a:blip r:embed="rId3">
            <a:extLst>
              <a:ext uri="{28A0092B-C50C-407E-A947-70E740481C1C}">
                <a14:useLocalDpi xmlns:a14="http://schemas.microsoft.com/office/drawing/2010/main" val="0"/>
              </a:ext>
            </a:extLst>
          </a:blip>
          <a:srcRect l="8930" t="8780" r="9086" b="8457"/>
          <a:stretch/>
        </p:blipFill>
        <p:spPr>
          <a:xfrm rot="19885354">
            <a:off x="743520" y="758597"/>
            <a:ext cx="3886323" cy="4147448"/>
          </a:xfrm>
          <a:custGeom>
            <a:avLst/>
            <a:gdLst>
              <a:gd name="connsiteX0" fmla="*/ 518083 w 2572039"/>
              <a:gd name="connsiteY0" fmla="*/ 0 h 2744856"/>
              <a:gd name="connsiteX1" fmla="*/ 2572039 w 2572039"/>
              <a:gd name="connsiteY1" fmla="*/ 467200 h 2744856"/>
              <a:gd name="connsiteX2" fmla="*/ 2053956 w 2572039"/>
              <a:gd name="connsiteY2" fmla="*/ 2744856 h 2744856"/>
              <a:gd name="connsiteX3" fmla="*/ 0 w 2572039"/>
              <a:gd name="connsiteY3" fmla="*/ 2277657 h 2744856"/>
            </a:gdLst>
            <a:ahLst/>
            <a:cxnLst>
              <a:cxn ang="0">
                <a:pos x="connsiteX0" y="connsiteY0"/>
              </a:cxn>
              <a:cxn ang="0">
                <a:pos x="connsiteX1" y="connsiteY1"/>
              </a:cxn>
              <a:cxn ang="0">
                <a:pos x="connsiteX2" y="connsiteY2"/>
              </a:cxn>
              <a:cxn ang="0">
                <a:pos x="connsiteX3" y="connsiteY3"/>
              </a:cxn>
            </a:cxnLst>
            <a:rect l="l" t="t" r="r" b="b"/>
            <a:pathLst>
              <a:path w="2572039" h="2744856">
                <a:moveTo>
                  <a:pt x="518083" y="0"/>
                </a:moveTo>
                <a:lnTo>
                  <a:pt x="2572039" y="467200"/>
                </a:lnTo>
                <a:lnTo>
                  <a:pt x="2053956" y="2744856"/>
                </a:lnTo>
                <a:lnTo>
                  <a:pt x="0" y="2277657"/>
                </a:lnTo>
                <a:close/>
              </a:path>
            </a:pathLst>
          </a:custGeom>
          <a:ln w="76200">
            <a:gradFill>
              <a:gsLst>
                <a:gs pos="0">
                  <a:schemeClr val="accent3"/>
                </a:gs>
                <a:gs pos="50000">
                  <a:schemeClr val="accent4"/>
                </a:gs>
                <a:gs pos="100000">
                  <a:schemeClr val="accent5"/>
                </a:gs>
              </a:gsLst>
              <a:lin ang="0" scaled="0"/>
            </a:gradFill>
            <a:miter lim="800000"/>
          </a:ln>
        </p:spPr>
      </p:pic>
      <p:pic>
        <p:nvPicPr>
          <p:cNvPr id="10" name="Picture 5" descr="A close up of a sign&#10;&#10;Description generated with high confidence">
            <a:extLst>
              <a:ext uri="{FF2B5EF4-FFF2-40B4-BE49-F238E27FC236}">
                <a16:creationId xmlns:a16="http://schemas.microsoft.com/office/drawing/2014/main" id="{54CBBE20-39F5-4FB6-83E2-BCBF51B12E6B}"/>
              </a:ext>
            </a:extLst>
          </p:cNvPr>
          <p:cNvPicPr>
            <a:picLocks noGrp="1" noChangeAspect="1"/>
          </p:cNvPicPr>
          <p:nvPr>
            <p:ph type="pic" idx="1"/>
          </p:nvPr>
        </p:nvPicPr>
        <p:blipFill rotWithShape="1">
          <a:blip r:embed="rId4"/>
          <a:srcRect l="18222" t="16996" r="18222" b="16996"/>
          <a:stretch/>
        </p:blipFill>
        <p:spPr>
          <a:xfrm>
            <a:off x="3004456" y="2224881"/>
            <a:ext cx="3352802" cy="356325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39B1A08-D281-B84A-B8DD-4CDA03285096}"/>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2951763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7A686A-A439-4FF8-AB3C-A27935958444}"/>
              </a:ext>
            </a:extLst>
          </p:cNvPr>
          <p:cNvSpPr/>
          <p:nvPr/>
        </p:nvSpPr>
        <p:spPr>
          <a:xfrm>
            <a:off x="0" y="914399"/>
            <a:ext cx="12192000" cy="50292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b="1" dirty="0">
              <a:cs typeface="Segoe UI"/>
            </a:endParaRPr>
          </a:p>
        </p:txBody>
      </p:sp>
      <p:sp>
        <p:nvSpPr>
          <p:cNvPr id="5" name="Rectangle 4">
            <a:extLst>
              <a:ext uri="{FF2B5EF4-FFF2-40B4-BE49-F238E27FC236}">
                <a16:creationId xmlns:a16="http://schemas.microsoft.com/office/drawing/2014/main" id="{E58CC2DB-3E52-4B86-A759-24A7C7BFEFE7}"/>
              </a:ext>
            </a:extLst>
          </p:cNvPr>
          <p:cNvSpPr/>
          <p:nvPr/>
        </p:nvSpPr>
        <p:spPr>
          <a:xfrm>
            <a:off x="0" y="5943600"/>
            <a:ext cx="12192000" cy="65638"/>
          </a:xfrm>
          <a:prstGeom prst="rect">
            <a:avLst/>
          </a:prstGeom>
          <a:gradFill>
            <a:gsLst>
              <a:gs pos="0">
                <a:schemeClr val="accent1"/>
              </a:gs>
              <a:gs pos="50000">
                <a:schemeClr val="accent2"/>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DA64000-481B-499D-B2C8-676C5A2F47F0}"/>
              </a:ext>
            </a:extLst>
          </p:cNvPr>
          <p:cNvGrpSpPr/>
          <p:nvPr/>
        </p:nvGrpSpPr>
        <p:grpSpPr>
          <a:xfrm>
            <a:off x="9937337" y="331470"/>
            <a:ext cx="1784994" cy="1154442"/>
            <a:chOff x="9698346" y="331470"/>
            <a:chExt cx="1784994" cy="1154442"/>
          </a:xfrm>
        </p:grpSpPr>
        <p:pic>
          <p:nvPicPr>
            <p:cNvPr id="7" name="Picture 6" descr="A picture containing blue, white, snow, dark&#10;&#10;Description automatically generated">
              <a:extLst>
                <a:ext uri="{FF2B5EF4-FFF2-40B4-BE49-F238E27FC236}">
                  <a16:creationId xmlns:a16="http://schemas.microsoft.com/office/drawing/2014/main" id="{42424F8F-1528-46F0-A5C5-3B4518B01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5893" y="331470"/>
              <a:ext cx="868680" cy="868680"/>
            </a:xfrm>
            <a:prstGeom prst="rect">
              <a:avLst/>
            </a:prstGeom>
          </p:spPr>
        </p:pic>
        <p:pic>
          <p:nvPicPr>
            <p:cNvPr id="8" name="Picture 7" descr="A picture containing purple, white, snow&#10;&#10;Description automatically generated">
              <a:extLst>
                <a:ext uri="{FF2B5EF4-FFF2-40B4-BE49-F238E27FC236}">
                  <a16:creationId xmlns:a16="http://schemas.microsoft.com/office/drawing/2014/main" id="{3C38AC96-A918-40F8-823C-B561CBB86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4660" y="617232"/>
              <a:ext cx="868680" cy="868680"/>
            </a:xfrm>
            <a:prstGeom prst="rect">
              <a:avLst/>
            </a:prstGeom>
          </p:spPr>
        </p:pic>
        <p:pic>
          <p:nvPicPr>
            <p:cNvPr id="9" name="Picture 8">
              <a:extLst>
                <a:ext uri="{FF2B5EF4-FFF2-40B4-BE49-F238E27FC236}">
                  <a16:creationId xmlns:a16="http://schemas.microsoft.com/office/drawing/2014/main" id="{5A4AFCF4-1510-4706-9F86-05ACC8A50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8346" y="559000"/>
              <a:ext cx="868680" cy="868680"/>
            </a:xfrm>
            <a:prstGeom prst="rect">
              <a:avLst/>
            </a:prstGeom>
          </p:spPr>
        </p:pic>
      </p:grpSp>
      <p:pic>
        <p:nvPicPr>
          <p:cNvPr id="6" name="Picture 10" descr="A screenshot of a cell phone&#10;&#10;Description generated with very high confidence">
            <a:extLst>
              <a:ext uri="{FF2B5EF4-FFF2-40B4-BE49-F238E27FC236}">
                <a16:creationId xmlns:a16="http://schemas.microsoft.com/office/drawing/2014/main" id="{2934DFAA-772C-4DB4-8DC0-CB2C47900A92}"/>
              </a:ext>
            </a:extLst>
          </p:cNvPr>
          <p:cNvPicPr>
            <a:picLocks noChangeAspect="1"/>
          </p:cNvPicPr>
          <p:nvPr/>
        </p:nvPicPr>
        <p:blipFill>
          <a:blip r:embed="rId6"/>
          <a:stretch>
            <a:fillRect/>
          </a:stretch>
        </p:blipFill>
        <p:spPr>
          <a:xfrm>
            <a:off x="4279669" y="3714634"/>
            <a:ext cx="7083434" cy="203042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p:spPr>
      </p:pic>
      <p:pic>
        <p:nvPicPr>
          <p:cNvPr id="2" name="Picture 3" descr="A screenshot of a girl&#10;&#10;Description generated with very high confidence">
            <a:extLst>
              <a:ext uri="{FF2B5EF4-FFF2-40B4-BE49-F238E27FC236}">
                <a16:creationId xmlns:a16="http://schemas.microsoft.com/office/drawing/2014/main" id="{0122F7A4-70BD-4862-95E0-12A212F5D1E2}"/>
              </a:ext>
            </a:extLst>
          </p:cNvPr>
          <p:cNvPicPr>
            <a:picLocks noChangeAspect="1"/>
          </p:cNvPicPr>
          <p:nvPr/>
        </p:nvPicPr>
        <p:blipFill>
          <a:blip r:embed="rId7"/>
          <a:stretch>
            <a:fillRect/>
          </a:stretch>
        </p:blipFill>
        <p:spPr>
          <a:xfrm>
            <a:off x="348343" y="1092579"/>
            <a:ext cx="3461656" cy="461841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D9C3457E-8F34-4817-9AC0-6A3FE2A1B91D}"/>
              </a:ext>
            </a:extLst>
          </p:cNvPr>
          <p:cNvSpPr txBox="1"/>
          <p:nvPr/>
        </p:nvSpPr>
        <p:spPr>
          <a:xfrm>
            <a:off x="5649685" y="2100943"/>
            <a:ext cx="4833257"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s-MX" sz="5400" b="1" dirty="0">
                <a:cs typeface="Segoe UI"/>
              </a:rPr>
              <a:t>RECURSOS</a:t>
            </a:r>
          </a:p>
        </p:txBody>
      </p:sp>
      <p:pic>
        <p:nvPicPr>
          <p:cNvPr id="14" name="Picture 13" descr="A picture containing drawing&#10;&#10;Description automatically generated">
            <a:extLst>
              <a:ext uri="{FF2B5EF4-FFF2-40B4-BE49-F238E27FC236}">
                <a16:creationId xmlns:a16="http://schemas.microsoft.com/office/drawing/2014/main" id="{BFED15A9-D5FE-3F40-B351-3F1DEA0B3FE0}"/>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1246254" y="5943600"/>
            <a:ext cx="749300" cy="749300"/>
          </a:xfrm>
          <a:prstGeom prst="rect">
            <a:avLst/>
          </a:prstGeom>
        </p:spPr>
      </p:pic>
    </p:spTree>
    <p:extLst>
      <p:ext uri="{BB962C8B-B14F-4D97-AF65-F5344CB8AC3E}">
        <p14:creationId xmlns:p14="http://schemas.microsoft.com/office/powerpoint/2010/main" val="327640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54C02-EAEE-4027-8CB2-9300761061FF}"/>
              </a:ext>
            </a:extLst>
          </p:cNvPr>
          <p:cNvSpPr>
            <a:spLocks noGrp="1"/>
          </p:cNvSpPr>
          <p:nvPr>
            <p:ph type="title"/>
          </p:nvPr>
        </p:nvSpPr>
        <p:spPr>
          <a:xfrm>
            <a:off x="914400" y="2171700"/>
            <a:ext cx="5181594" cy="2514600"/>
          </a:xfrm>
        </p:spPr>
        <p:txBody>
          <a:bodyPr/>
          <a:lstStyle/>
          <a:p>
            <a:r>
              <a:rPr lang="es-MX" dirty="0"/>
              <a:t>¿Preguntas?</a:t>
            </a:r>
          </a:p>
        </p:txBody>
      </p:sp>
      <p:pic>
        <p:nvPicPr>
          <p:cNvPr id="4" name="Picture 3" descr="A picture containing drawing&#10;&#10;Description automatically generated">
            <a:extLst>
              <a:ext uri="{FF2B5EF4-FFF2-40B4-BE49-F238E27FC236}">
                <a16:creationId xmlns:a16="http://schemas.microsoft.com/office/drawing/2014/main" id="{C250C774-904E-F640-BD41-87A30528155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2262659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D0F788EF-2106-4B71-BC20-67BC1A72538E}"/>
              </a:ext>
            </a:extLst>
          </p:cNvPr>
          <p:cNvPicPr>
            <a:picLocks noChangeAspect="1"/>
          </p:cNvPicPr>
          <p:nvPr/>
        </p:nvPicPr>
        <p:blipFill rotWithShape="1">
          <a:blip r:embed="rId3">
            <a:extLst>
              <a:ext uri="{28A0092B-C50C-407E-A947-70E740481C1C}">
                <a14:useLocalDpi xmlns:a14="http://schemas.microsoft.com/office/drawing/2010/main" val="0"/>
              </a:ext>
            </a:extLst>
          </a:blip>
          <a:srcRect l="39375" t="7204" b="7204"/>
          <a:stretch/>
        </p:blipFill>
        <p:spPr>
          <a:xfrm>
            <a:off x="4800600" y="0"/>
            <a:ext cx="7391400" cy="6858000"/>
          </a:xfrm>
          <a:prstGeom prst="rect">
            <a:avLst/>
          </a:prstGeom>
        </p:spPr>
      </p:pic>
      <p:sp>
        <p:nvSpPr>
          <p:cNvPr id="5" name="Rectangle 4">
            <a:extLst>
              <a:ext uri="{FF2B5EF4-FFF2-40B4-BE49-F238E27FC236}">
                <a16:creationId xmlns:a16="http://schemas.microsoft.com/office/drawing/2014/main" id="{03E044EA-7F06-4E82-A6F1-0A5990A1FD01}"/>
              </a:ext>
            </a:extLst>
          </p:cNvPr>
          <p:cNvSpPr/>
          <p:nvPr/>
        </p:nvSpPr>
        <p:spPr>
          <a:xfrm>
            <a:off x="4800600" y="0"/>
            <a:ext cx="73914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1" cap="all">
              <a:solidFill>
                <a:schemeClr val="bg1"/>
              </a:solidFill>
            </a:endParaRPr>
          </a:p>
        </p:txBody>
      </p:sp>
      <p:sp>
        <p:nvSpPr>
          <p:cNvPr id="6" name="Title 2">
            <a:extLst>
              <a:ext uri="{FF2B5EF4-FFF2-40B4-BE49-F238E27FC236}">
                <a16:creationId xmlns:a16="http://schemas.microsoft.com/office/drawing/2014/main" id="{19CD9C87-82E2-49F0-B083-17AE6E937640}"/>
              </a:ext>
            </a:extLst>
          </p:cNvPr>
          <p:cNvSpPr txBox="1">
            <a:spLocks/>
          </p:cNvSpPr>
          <p:nvPr/>
        </p:nvSpPr>
        <p:spPr>
          <a:xfrm>
            <a:off x="914400" y="2425700"/>
            <a:ext cx="3606800" cy="8810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1" kern="1200" spc="-100" baseline="0">
                <a:blipFill>
                  <a:blip r:embed="rId4"/>
                  <a:stretch>
                    <a:fillRect/>
                  </a:stretch>
                </a:blipFill>
                <a:latin typeface="+mj-lt"/>
                <a:ea typeface="+mj-ea"/>
                <a:cs typeface="+mj-cs"/>
              </a:defRPr>
            </a:lvl1pPr>
          </a:lstStyle>
          <a:p>
            <a:r>
              <a:rPr lang="es-US" dirty="0">
                <a:blipFill>
                  <a:blip r:embed="rId5"/>
                  <a:stretch>
                    <a:fillRect/>
                  </a:stretch>
                </a:blipFill>
              </a:rPr>
              <a:t>Nuestro próximo</a:t>
            </a:r>
            <a:endParaRPr lang="en-US" dirty="0">
              <a:blipFill>
                <a:blip r:embed="rId5"/>
                <a:stretch>
                  <a:fillRect/>
                </a:stretch>
              </a:blipFill>
            </a:endParaRPr>
          </a:p>
          <a:p>
            <a:r>
              <a:rPr lang="es-US" dirty="0">
                <a:blipFill>
                  <a:blip r:embed="rId5"/>
                  <a:stretch>
                    <a:fillRect/>
                  </a:stretch>
                </a:blipFill>
              </a:rPr>
              <a:t>seminario web</a:t>
            </a:r>
          </a:p>
        </p:txBody>
      </p:sp>
      <p:grpSp>
        <p:nvGrpSpPr>
          <p:cNvPr id="19" name="Group 18">
            <a:extLst>
              <a:ext uri="{FF2B5EF4-FFF2-40B4-BE49-F238E27FC236}">
                <a16:creationId xmlns:a16="http://schemas.microsoft.com/office/drawing/2014/main" id="{15590EB8-AD42-4A4A-BD91-D42C42B937B1}"/>
              </a:ext>
            </a:extLst>
          </p:cNvPr>
          <p:cNvGrpSpPr/>
          <p:nvPr/>
        </p:nvGrpSpPr>
        <p:grpSpPr>
          <a:xfrm>
            <a:off x="914401" y="3581336"/>
            <a:ext cx="2502214" cy="1633474"/>
            <a:chOff x="4257199" y="751469"/>
            <a:chExt cx="1482859" cy="968028"/>
          </a:xfrm>
        </p:grpSpPr>
        <p:pic>
          <p:nvPicPr>
            <p:cNvPr id="16" name="Picture 15" descr="A picture containing orange, red, white&#10;&#10;Description automatically generated">
              <a:extLst>
                <a:ext uri="{FF2B5EF4-FFF2-40B4-BE49-F238E27FC236}">
                  <a16:creationId xmlns:a16="http://schemas.microsoft.com/office/drawing/2014/main" id="{6DC6D20B-CA86-4EBD-B687-042743F406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2066" y="751469"/>
              <a:ext cx="693125" cy="693125"/>
            </a:xfrm>
            <a:prstGeom prst="rect">
              <a:avLst/>
            </a:prstGeom>
          </p:spPr>
        </p:pic>
        <p:pic>
          <p:nvPicPr>
            <p:cNvPr id="17" name="Picture 16" descr="A picture containing fruit, orange, half&#10;&#10;Description automatically generated">
              <a:extLst>
                <a:ext uri="{FF2B5EF4-FFF2-40B4-BE49-F238E27FC236}">
                  <a16:creationId xmlns:a16="http://schemas.microsoft.com/office/drawing/2014/main" id="{FEEC81FE-A06F-4EEA-9A7E-049A1AF7F3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6933" y="1026372"/>
              <a:ext cx="693125" cy="693125"/>
            </a:xfrm>
            <a:prstGeom prst="rect">
              <a:avLst/>
            </a:prstGeom>
          </p:spPr>
        </p:pic>
        <p:pic>
          <p:nvPicPr>
            <p:cNvPr id="18" name="Picture 17" descr="A picture containing pink, red, snow, white&#10;&#10;Description automatically generated">
              <a:extLst>
                <a:ext uri="{FF2B5EF4-FFF2-40B4-BE49-F238E27FC236}">
                  <a16:creationId xmlns:a16="http://schemas.microsoft.com/office/drawing/2014/main" id="{E79CEFBB-AA1D-428D-BCAE-CCBC410DAF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7199" y="962458"/>
              <a:ext cx="693125" cy="693125"/>
            </a:xfrm>
            <a:prstGeom prst="rect">
              <a:avLst/>
            </a:prstGeom>
          </p:spPr>
        </p:pic>
      </p:grpSp>
      <p:pic>
        <p:nvPicPr>
          <p:cNvPr id="8" name="Picture 8">
            <a:extLst>
              <a:ext uri="{FF2B5EF4-FFF2-40B4-BE49-F238E27FC236}">
                <a16:creationId xmlns:a16="http://schemas.microsoft.com/office/drawing/2014/main" id="{027F3B06-4FC2-4E68-B059-BE9DB242035C}"/>
              </a:ext>
            </a:extLst>
          </p:cNvPr>
          <p:cNvPicPr>
            <a:picLocks noGrp="1" noChangeAspect="1"/>
          </p:cNvPicPr>
          <p:nvPr>
            <p:ph idx="1"/>
          </p:nvPr>
        </p:nvPicPr>
        <p:blipFill>
          <a:blip r:embed="rId9"/>
          <a:stretch>
            <a:fillRect/>
          </a:stretch>
        </p:blipFill>
        <p:spPr>
          <a:xfrm>
            <a:off x="4903833" y="3442920"/>
            <a:ext cx="3862478" cy="2991570"/>
          </a:xfrm>
        </p:spPr>
      </p:pic>
      <p:pic>
        <p:nvPicPr>
          <p:cNvPr id="10" name="Picture 10">
            <a:extLst>
              <a:ext uri="{FF2B5EF4-FFF2-40B4-BE49-F238E27FC236}">
                <a16:creationId xmlns:a16="http://schemas.microsoft.com/office/drawing/2014/main" id="{3C677C2A-506E-4892-8021-653F6564ED5D}"/>
              </a:ext>
            </a:extLst>
          </p:cNvPr>
          <p:cNvPicPr>
            <a:picLocks noChangeAspect="1"/>
          </p:cNvPicPr>
          <p:nvPr/>
        </p:nvPicPr>
        <p:blipFill>
          <a:blip r:embed="rId10"/>
          <a:stretch>
            <a:fillRect/>
          </a:stretch>
        </p:blipFill>
        <p:spPr>
          <a:xfrm>
            <a:off x="4966928" y="190754"/>
            <a:ext cx="2991389" cy="2991389"/>
          </a:xfrm>
          <a:prstGeom prst="rect">
            <a:avLst/>
          </a:prstGeom>
        </p:spPr>
      </p:pic>
      <p:pic>
        <p:nvPicPr>
          <p:cNvPr id="7" name="Picture 8" descr="A close up of a sign&#10;&#10;Description generated with high confidence">
            <a:extLst>
              <a:ext uri="{FF2B5EF4-FFF2-40B4-BE49-F238E27FC236}">
                <a16:creationId xmlns:a16="http://schemas.microsoft.com/office/drawing/2014/main" id="{EC9D8EF7-6E35-42D7-9A56-A75FBCAED8C0}"/>
              </a:ext>
            </a:extLst>
          </p:cNvPr>
          <p:cNvPicPr>
            <a:picLocks noChangeAspect="1"/>
          </p:cNvPicPr>
          <p:nvPr/>
        </p:nvPicPr>
        <p:blipFill>
          <a:blip r:embed="rId11"/>
          <a:stretch>
            <a:fillRect/>
          </a:stretch>
        </p:blipFill>
        <p:spPr>
          <a:xfrm>
            <a:off x="10075534" y="3430588"/>
            <a:ext cx="1990725" cy="2028825"/>
          </a:xfrm>
          <a:prstGeom prst="rect">
            <a:avLst/>
          </a:prstGeom>
        </p:spPr>
      </p:pic>
      <p:pic>
        <p:nvPicPr>
          <p:cNvPr id="11" name="Picture 11" descr="A close up of a piece of paper&#10;&#10;Description generated with high confidence">
            <a:extLst>
              <a:ext uri="{FF2B5EF4-FFF2-40B4-BE49-F238E27FC236}">
                <a16:creationId xmlns:a16="http://schemas.microsoft.com/office/drawing/2014/main" id="{723BAB34-A3A1-4CB1-8FF3-82F384E5FE67}"/>
              </a:ext>
            </a:extLst>
          </p:cNvPr>
          <p:cNvPicPr>
            <a:picLocks noChangeAspect="1"/>
          </p:cNvPicPr>
          <p:nvPr/>
        </p:nvPicPr>
        <p:blipFill>
          <a:blip r:embed="rId12"/>
          <a:stretch>
            <a:fillRect/>
          </a:stretch>
        </p:blipFill>
        <p:spPr>
          <a:xfrm>
            <a:off x="7962900" y="3909738"/>
            <a:ext cx="2633716" cy="2699625"/>
          </a:xfrm>
          <a:prstGeom prst="rect">
            <a:avLst/>
          </a:prstGeom>
        </p:spPr>
      </p:pic>
      <p:pic>
        <p:nvPicPr>
          <p:cNvPr id="3" name="Picture 8">
            <a:extLst>
              <a:ext uri="{FF2B5EF4-FFF2-40B4-BE49-F238E27FC236}">
                <a16:creationId xmlns:a16="http://schemas.microsoft.com/office/drawing/2014/main" id="{6930C40F-5225-4BD3-A6E9-1D09D9CE025E}"/>
              </a:ext>
            </a:extLst>
          </p:cNvPr>
          <p:cNvPicPr>
            <a:picLocks noChangeAspect="1"/>
          </p:cNvPicPr>
          <p:nvPr/>
        </p:nvPicPr>
        <p:blipFill>
          <a:blip r:embed="rId13"/>
          <a:stretch>
            <a:fillRect/>
          </a:stretch>
        </p:blipFill>
        <p:spPr>
          <a:xfrm>
            <a:off x="8213075" y="253504"/>
            <a:ext cx="3615368" cy="2733789"/>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2D044574-A988-574C-A8BD-ADB72B0F791D}"/>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853101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78D4B914-DAFE-DA4B-82E3-8F3F55E74E46}"/>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881669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47BF-65EA-4FA4-BB54-1D537ADC8CEA}"/>
              </a:ext>
            </a:extLst>
          </p:cNvPr>
          <p:cNvSpPr>
            <a:spLocks noGrp="1"/>
          </p:cNvSpPr>
          <p:nvPr>
            <p:ph type="title" idx="4294967295"/>
          </p:nvPr>
        </p:nvSpPr>
        <p:spPr>
          <a:xfrm>
            <a:off x="647700" y="2540000"/>
            <a:ext cx="10896600" cy="1057275"/>
          </a:xfrm>
        </p:spPr>
        <p:txBody>
          <a:bodyPr/>
          <a:lstStyle/>
          <a:p>
            <a:pPr algn="ctr"/>
            <a:r>
              <a:rPr lang="es-US" dirty="0">
                <a:blipFill>
                  <a:blip r:embed="rId3"/>
                  <a:stretch>
                    <a:fillRect/>
                  </a:stretch>
                </a:blipFill>
              </a:rPr>
              <a:t>Aprende a leer cuentos con niños preescolares </a:t>
            </a:r>
            <a:br>
              <a:rPr lang="es-US" dirty="0">
                <a:blipFill>
                  <a:blip r:embed="rId3"/>
                  <a:stretch>
                    <a:fillRect/>
                  </a:stretch>
                </a:blipFill>
              </a:rPr>
            </a:br>
            <a:r>
              <a:rPr lang="es-US" dirty="0">
                <a:blipFill>
                  <a:blip r:embed="rId3"/>
                  <a:stretch>
                    <a:fillRect/>
                  </a:stretch>
                </a:blipFill>
              </a:rPr>
              <a:t>usando las estrategias POLL</a:t>
            </a:r>
          </a:p>
        </p:txBody>
      </p:sp>
      <p:grpSp>
        <p:nvGrpSpPr>
          <p:cNvPr id="16" name="Group 15">
            <a:extLst>
              <a:ext uri="{FF2B5EF4-FFF2-40B4-BE49-F238E27FC236}">
                <a16:creationId xmlns:a16="http://schemas.microsoft.com/office/drawing/2014/main" id="{8AB35E40-69F6-49C6-87FC-3EF5121F7E17}"/>
              </a:ext>
            </a:extLst>
          </p:cNvPr>
          <p:cNvGrpSpPr/>
          <p:nvPr/>
        </p:nvGrpSpPr>
        <p:grpSpPr>
          <a:xfrm>
            <a:off x="3076000" y="3620001"/>
            <a:ext cx="6052550" cy="1405234"/>
            <a:chOff x="3076000" y="855122"/>
            <a:chExt cx="6052550" cy="1405234"/>
          </a:xfrm>
        </p:grpSpPr>
        <p:pic>
          <p:nvPicPr>
            <p:cNvPr id="5" name="Picture 4" descr="A picture containing pink&#10;&#10;Description automatically generated">
              <a:extLst>
                <a:ext uri="{FF2B5EF4-FFF2-40B4-BE49-F238E27FC236}">
                  <a16:creationId xmlns:a16="http://schemas.microsoft.com/office/drawing/2014/main" id="{87956AFB-D66F-4016-9F97-59481C33C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6" name="Picture 5" descr="A picture containing orange, red, white&#10;&#10;Description automatically generated">
              <a:extLst>
                <a:ext uri="{FF2B5EF4-FFF2-40B4-BE49-F238E27FC236}">
                  <a16:creationId xmlns:a16="http://schemas.microsoft.com/office/drawing/2014/main" id="{EDC1AC7F-1563-44FC-B946-7E7DADD70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7" name="Picture 6" descr="A picture containing blue, white, snow, dark&#10;&#10;Description automatically generated">
              <a:extLst>
                <a:ext uri="{FF2B5EF4-FFF2-40B4-BE49-F238E27FC236}">
                  <a16:creationId xmlns:a16="http://schemas.microsoft.com/office/drawing/2014/main" id="{570DD1DD-78B4-432B-B28B-65FB2EB150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8" name="Picture 7" descr="A picture containing purple, white, snow&#10;&#10;Description automatically generated">
              <a:extLst>
                <a:ext uri="{FF2B5EF4-FFF2-40B4-BE49-F238E27FC236}">
                  <a16:creationId xmlns:a16="http://schemas.microsoft.com/office/drawing/2014/main" id="{9B54D3F4-4C29-476A-BD10-5C01A9423B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9" name="Picture 8" descr="A picture containing sitting, green, holding, food&#10;&#10;Description automatically generated">
              <a:extLst>
                <a:ext uri="{FF2B5EF4-FFF2-40B4-BE49-F238E27FC236}">
                  <a16:creationId xmlns:a16="http://schemas.microsoft.com/office/drawing/2014/main" id="{366721B2-BF6D-474F-B330-1D37566AE4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0" name="Picture 9">
              <a:extLst>
                <a:ext uri="{FF2B5EF4-FFF2-40B4-BE49-F238E27FC236}">
                  <a16:creationId xmlns:a16="http://schemas.microsoft.com/office/drawing/2014/main" id="{554FE1E8-45D8-45B7-B9FF-452B8AC156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1" name="Picture 10">
              <a:extLst>
                <a:ext uri="{FF2B5EF4-FFF2-40B4-BE49-F238E27FC236}">
                  <a16:creationId xmlns:a16="http://schemas.microsoft.com/office/drawing/2014/main" id="{E0B63790-B7A5-45F8-AA97-600F3653CC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2" name="Picture 11" descr="A picture containing fruit, orange, half&#10;&#10;Description automatically generated">
              <a:extLst>
                <a:ext uri="{FF2B5EF4-FFF2-40B4-BE49-F238E27FC236}">
                  <a16:creationId xmlns:a16="http://schemas.microsoft.com/office/drawing/2014/main" id="{A1F3C331-4CF9-420D-88BB-92EA1BA6E5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3" name="Picture 12" descr="A picture containing pink, red, snow, white&#10;&#10;Description automatically generated">
              <a:extLst>
                <a:ext uri="{FF2B5EF4-FFF2-40B4-BE49-F238E27FC236}">
                  <a16:creationId xmlns:a16="http://schemas.microsoft.com/office/drawing/2014/main" id="{6E400E2E-95D2-4ED1-B944-39461A37FB8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4" name="Picture 13" descr="A picture containing melon, fruit, flower&#10;&#10;Description automatically generated">
              <a:extLst>
                <a:ext uri="{FF2B5EF4-FFF2-40B4-BE49-F238E27FC236}">
                  <a16:creationId xmlns:a16="http://schemas.microsoft.com/office/drawing/2014/main" id="{37ED550A-85E4-4629-B915-32181E7AA6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5" name="Picture 14" descr="A picture containing snow, sign, purple, white&#10;&#10;Description automatically generated">
              <a:extLst>
                <a:ext uri="{FF2B5EF4-FFF2-40B4-BE49-F238E27FC236}">
                  <a16:creationId xmlns:a16="http://schemas.microsoft.com/office/drawing/2014/main" id="{A9106C2D-3F39-4B01-8876-AB010E452A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sp>
        <p:nvSpPr>
          <p:cNvPr id="3" name="TextBox 2">
            <a:extLst>
              <a:ext uri="{FF2B5EF4-FFF2-40B4-BE49-F238E27FC236}">
                <a16:creationId xmlns:a16="http://schemas.microsoft.com/office/drawing/2014/main" id="{CCC115F9-9FF5-B449-836D-3A879437FD9B}"/>
              </a:ext>
            </a:extLst>
          </p:cNvPr>
          <p:cNvSpPr txBox="1"/>
          <p:nvPr/>
        </p:nvSpPr>
        <p:spPr>
          <a:xfrm>
            <a:off x="1039091" y="6580909"/>
            <a:ext cx="0" cy="0"/>
          </a:xfrm>
          <a:prstGeom prst="rect">
            <a:avLst/>
          </a:prstGeom>
          <a:noFill/>
        </p:spPr>
        <p:txBody>
          <a:bodyPr wrap="none" lIns="0" tIns="0" rIns="0" bIns="0" rtlCol="0">
            <a:noAutofit/>
          </a:bodyPr>
          <a:lstStyle/>
          <a:p>
            <a:pPr algn="l"/>
            <a:endParaRPr lang="en-US" dirty="0"/>
          </a:p>
        </p:txBody>
      </p:sp>
      <p:pic>
        <p:nvPicPr>
          <p:cNvPr id="20" name="Picture 19" descr="A picture containing drawing&#10;&#10;Description automatically generated">
            <a:extLst>
              <a:ext uri="{FF2B5EF4-FFF2-40B4-BE49-F238E27FC236}">
                <a16:creationId xmlns:a16="http://schemas.microsoft.com/office/drawing/2014/main" id="{3607EDF5-AA81-B345-88C8-93ABE8883C34}"/>
              </a:ext>
            </a:extLst>
          </p:cNvPr>
          <p:cNvPicPr>
            <a:picLocks noChangeAspect="1"/>
          </p:cNvPicPr>
          <p:nvPr/>
        </p:nvPicPr>
        <p:blipFill>
          <a:blip r:embed="rId15">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3183752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42D2-6FF1-410D-8A11-4493F8EAC1FB}"/>
              </a:ext>
            </a:extLst>
          </p:cNvPr>
          <p:cNvSpPr>
            <a:spLocks noGrp="1"/>
          </p:cNvSpPr>
          <p:nvPr>
            <p:ph type="title"/>
          </p:nvPr>
        </p:nvSpPr>
        <p:spPr>
          <a:xfrm>
            <a:off x="914400" y="2171700"/>
            <a:ext cx="5181594" cy="2514600"/>
          </a:xfrm>
        </p:spPr>
        <p:txBody>
          <a:bodyPr/>
          <a:lstStyle/>
          <a:p>
            <a:r>
              <a:rPr lang="es-US"/>
              <a:t>POLL:</a:t>
            </a:r>
            <a:br>
              <a:rPr lang="es-US"/>
            </a:br>
            <a:r>
              <a:rPr lang="es-US"/>
              <a:t>Estrategias de </a:t>
            </a:r>
            <a:br>
              <a:rPr lang="es-US"/>
            </a:br>
            <a:r>
              <a:rPr lang="es-US"/>
              <a:t>Aprendizaje de </a:t>
            </a:r>
            <a:br>
              <a:rPr lang="es-US"/>
            </a:br>
            <a:r>
              <a:rPr lang="es-US"/>
              <a:t>Lenguaje Oral</a:t>
            </a:r>
            <a:br>
              <a:rPr lang="es-US"/>
            </a:br>
            <a:r>
              <a:rPr lang="es-US"/>
              <a:t>Personalizadas</a:t>
            </a:r>
          </a:p>
        </p:txBody>
      </p:sp>
      <p:pic>
        <p:nvPicPr>
          <p:cNvPr id="4" name="Picture 3" descr="A picture containing drawing&#10;&#10;Description automatically generated">
            <a:extLst>
              <a:ext uri="{FF2B5EF4-FFF2-40B4-BE49-F238E27FC236}">
                <a16:creationId xmlns:a16="http://schemas.microsoft.com/office/drawing/2014/main" id="{6A10C13C-F795-0148-A302-F11F9FAED37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136693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F2FA06-FD84-4ED7-B8B0-80332EB25B6B}"/>
              </a:ext>
            </a:extLst>
          </p:cNvPr>
          <p:cNvSpPr>
            <a:spLocks noGrp="1"/>
          </p:cNvSpPr>
          <p:nvPr>
            <p:ph idx="1"/>
          </p:nvPr>
        </p:nvSpPr>
        <p:spPr>
          <a:xfrm>
            <a:off x="5286828" y="789996"/>
            <a:ext cx="6509138" cy="5029192"/>
          </a:xfrm>
        </p:spPr>
        <p:txBody>
          <a:bodyPr vert="horz" lIns="0" tIns="0" rIns="0" bIns="0" rtlCol="0" anchor="ctr">
            <a:noAutofit/>
          </a:bodyPr>
          <a:lstStyle/>
          <a:p>
            <a:pPr marL="0" indent="0">
              <a:buNone/>
            </a:pPr>
            <a:r>
              <a:rPr lang="es-US" sz="3600" b="1" spc="-100" dirty="0"/>
              <a:t>Texto de anclaje </a:t>
            </a:r>
          </a:p>
          <a:p>
            <a:pPr marL="0" indent="0">
              <a:buNone/>
            </a:pPr>
            <a:r>
              <a:rPr lang="es-US" sz="3600" b="1" spc="-100" dirty="0"/>
              <a:t>Vocabulario</a:t>
            </a:r>
          </a:p>
          <a:p>
            <a:pPr marL="0" indent="0">
              <a:buNone/>
            </a:pPr>
            <a:r>
              <a:rPr lang="es-US" sz="3600" b="1" spc="-100" dirty="0"/>
              <a:t>Mensaje intencional​</a:t>
            </a:r>
          </a:p>
          <a:p>
            <a:pPr marL="0" indent="0">
              <a:buNone/>
            </a:pPr>
            <a:r>
              <a:rPr lang="es-US" sz="3600" b="1" spc="-100" dirty="0"/>
              <a:t>Cantos</a:t>
            </a:r>
          </a:p>
          <a:p>
            <a:pPr marL="0" indent="0">
              <a:buNone/>
            </a:pPr>
            <a:r>
              <a:rPr lang="es-US" sz="3600" b="1" spc="-100" dirty="0"/>
              <a:t>Actividades de enriquecimiento</a:t>
            </a:r>
          </a:p>
          <a:p>
            <a:pPr marL="0" indent="0">
              <a:buNone/>
            </a:pPr>
            <a:r>
              <a:rPr lang="es-US" sz="3600" b="1" spc="-100" dirty="0"/>
              <a:t>Compromiso de familia</a:t>
            </a:r>
          </a:p>
        </p:txBody>
      </p:sp>
      <p:cxnSp>
        <p:nvCxnSpPr>
          <p:cNvPr id="8" name="Straight Connector 7">
            <a:extLst>
              <a:ext uri="{FF2B5EF4-FFF2-40B4-BE49-F238E27FC236}">
                <a16:creationId xmlns:a16="http://schemas.microsoft.com/office/drawing/2014/main" id="{F3D956EA-5B84-499C-825D-3F5FBA06FEE3}"/>
              </a:ext>
            </a:extLst>
          </p:cNvPr>
          <p:cNvCxnSpPr>
            <a:cxnSpLocks/>
          </p:cNvCxnSpPr>
          <p:nvPr/>
        </p:nvCxnSpPr>
        <p:spPr>
          <a:xfrm>
            <a:off x="5286828" y="1615620"/>
            <a:ext cx="5990771"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0A69954-A4BA-4DD8-93CC-EFAEC44B5BF1}"/>
              </a:ext>
            </a:extLst>
          </p:cNvPr>
          <p:cNvCxnSpPr>
            <a:cxnSpLocks/>
          </p:cNvCxnSpPr>
          <p:nvPr/>
        </p:nvCxnSpPr>
        <p:spPr>
          <a:xfrm>
            <a:off x="5286828" y="2384877"/>
            <a:ext cx="5990771"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3561923-83A4-4392-AC5F-69FE9A374B7F}"/>
              </a:ext>
            </a:extLst>
          </p:cNvPr>
          <p:cNvCxnSpPr>
            <a:cxnSpLocks/>
          </p:cNvCxnSpPr>
          <p:nvPr/>
        </p:nvCxnSpPr>
        <p:spPr>
          <a:xfrm>
            <a:off x="5286828" y="3183163"/>
            <a:ext cx="5990771"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162E52C-06A7-4FC8-A83C-29CC95F13730}"/>
              </a:ext>
            </a:extLst>
          </p:cNvPr>
          <p:cNvCxnSpPr>
            <a:cxnSpLocks/>
          </p:cNvCxnSpPr>
          <p:nvPr/>
        </p:nvCxnSpPr>
        <p:spPr>
          <a:xfrm>
            <a:off x="5286828" y="4790102"/>
            <a:ext cx="5990771"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8E42B7F-D72C-403D-A7D3-4C8A77FF855E}"/>
              </a:ext>
            </a:extLst>
          </p:cNvPr>
          <p:cNvCxnSpPr>
            <a:cxnSpLocks/>
          </p:cNvCxnSpPr>
          <p:nvPr/>
        </p:nvCxnSpPr>
        <p:spPr>
          <a:xfrm>
            <a:off x="5286828" y="3937907"/>
            <a:ext cx="5990771" cy="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E8573EE0-6AD6-3A44-A8F8-6E4DEEA0E81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351412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72146E1-7F1E-4012-854D-81F82EFA035F}"/>
              </a:ext>
            </a:extLst>
          </p:cNvPr>
          <p:cNvSpPr>
            <a:spLocks noGrp="1"/>
          </p:cNvSpPr>
          <p:nvPr>
            <p:ph type="title"/>
          </p:nvPr>
        </p:nvSpPr>
        <p:spPr>
          <a:xfrm>
            <a:off x="271624" y="862149"/>
            <a:ext cx="2919446" cy="914400"/>
          </a:xfrm>
        </p:spPr>
        <p:txBody>
          <a:bodyPr/>
          <a:lstStyle/>
          <a:p>
            <a:pPr algn="ctr"/>
            <a:r>
              <a:rPr lang="en-US" dirty="0" err="1"/>
              <a:t>Nuestros</a:t>
            </a:r>
            <a:br>
              <a:rPr lang="en-US" dirty="0"/>
            </a:br>
            <a:r>
              <a:rPr lang="en-US" dirty="0" err="1"/>
              <a:t>niños</a:t>
            </a:r>
            <a:endParaRPr lang="en-US" dirty="0" err="1">
              <a:latin typeface="Segoe UI"/>
              <a:cs typeface="Segoe UI"/>
            </a:endParaRPr>
          </a:p>
        </p:txBody>
      </p:sp>
      <p:pic>
        <p:nvPicPr>
          <p:cNvPr id="485" name="Picture 484" descr="A picture containing orange, red, white&#10;&#10;Description automatically generated">
            <a:extLst>
              <a:ext uri="{FF2B5EF4-FFF2-40B4-BE49-F238E27FC236}">
                <a16:creationId xmlns:a16="http://schemas.microsoft.com/office/drawing/2014/main" id="{A2C74E77-4202-435D-9ADC-3D195001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766" y="862149"/>
            <a:ext cx="1124712" cy="1124712"/>
          </a:xfrm>
          <a:prstGeom prst="rect">
            <a:avLst/>
          </a:prstGeom>
        </p:spPr>
      </p:pic>
      <p:pic>
        <p:nvPicPr>
          <p:cNvPr id="486" name="Picture 485">
            <a:extLst>
              <a:ext uri="{FF2B5EF4-FFF2-40B4-BE49-F238E27FC236}">
                <a16:creationId xmlns:a16="http://schemas.microsoft.com/office/drawing/2014/main" id="{80726926-DD73-49FF-81BC-2801CB68E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8285" y="5084240"/>
            <a:ext cx="1124712" cy="1124712"/>
          </a:xfrm>
          <a:prstGeom prst="rect">
            <a:avLst/>
          </a:prstGeom>
        </p:spPr>
      </p:pic>
      <p:pic>
        <p:nvPicPr>
          <p:cNvPr id="487" name="Picture 486" descr="A picture containing blue, white, snow, dark&#10;&#10;Description automatically generated">
            <a:extLst>
              <a:ext uri="{FF2B5EF4-FFF2-40B4-BE49-F238E27FC236}">
                <a16:creationId xmlns:a16="http://schemas.microsoft.com/office/drawing/2014/main" id="{8A9C5634-6A3A-4172-AB97-146D97654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656" y="5084240"/>
            <a:ext cx="1124712" cy="1124712"/>
          </a:xfrm>
          <a:prstGeom prst="rect">
            <a:avLst/>
          </a:prstGeom>
        </p:spPr>
      </p:pic>
      <p:pic>
        <p:nvPicPr>
          <p:cNvPr id="488" name="Picture 487" descr="A close up of a black background&#10;&#10;Description automatically generated">
            <a:extLst>
              <a:ext uri="{FF2B5EF4-FFF2-40B4-BE49-F238E27FC236}">
                <a16:creationId xmlns:a16="http://schemas.microsoft.com/office/drawing/2014/main" id="{8654FD01-C955-4437-A9E8-AAE31B6AC9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9026" y="5084240"/>
            <a:ext cx="1124712" cy="1124712"/>
          </a:xfrm>
          <a:prstGeom prst="rect">
            <a:avLst/>
          </a:prstGeom>
        </p:spPr>
      </p:pic>
      <p:pic>
        <p:nvPicPr>
          <p:cNvPr id="489" name="Picture 488" descr="A picture containing snow, covered, sitting, white&#10;&#10;Description automatically generated">
            <a:extLst>
              <a:ext uri="{FF2B5EF4-FFF2-40B4-BE49-F238E27FC236}">
                <a16:creationId xmlns:a16="http://schemas.microsoft.com/office/drawing/2014/main" id="{A0763EF7-3C6D-40FF-B421-F4E9F0BA06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4396" y="5084240"/>
            <a:ext cx="1124712" cy="1124712"/>
          </a:xfrm>
          <a:prstGeom prst="rect">
            <a:avLst/>
          </a:prstGeom>
        </p:spPr>
      </p:pic>
      <p:pic>
        <p:nvPicPr>
          <p:cNvPr id="490" name="Picture 489" descr="A picture containing purple, white, snow&#10;&#10;Description automatically generated">
            <a:extLst>
              <a:ext uri="{FF2B5EF4-FFF2-40B4-BE49-F238E27FC236}">
                <a16:creationId xmlns:a16="http://schemas.microsoft.com/office/drawing/2014/main" id="{AFBE15F0-02B2-4AE5-8859-C90A7F19C2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9766" y="5084240"/>
            <a:ext cx="1124712" cy="1124712"/>
          </a:xfrm>
          <a:prstGeom prst="rect">
            <a:avLst/>
          </a:prstGeom>
        </p:spPr>
      </p:pic>
      <p:pic>
        <p:nvPicPr>
          <p:cNvPr id="491" name="Picture 490">
            <a:extLst>
              <a:ext uri="{FF2B5EF4-FFF2-40B4-BE49-F238E27FC236}">
                <a16:creationId xmlns:a16="http://schemas.microsoft.com/office/drawing/2014/main" id="{A08E2922-9076-4456-B926-B6FBFBB18C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8285" y="3676877"/>
            <a:ext cx="1124712" cy="1124712"/>
          </a:xfrm>
          <a:prstGeom prst="rect">
            <a:avLst/>
          </a:prstGeom>
        </p:spPr>
      </p:pic>
      <p:pic>
        <p:nvPicPr>
          <p:cNvPr id="492" name="Picture 491" descr="A picture containing fruit, flower&#10;&#10;Description automatically generated">
            <a:extLst>
              <a:ext uri="{FF2B5EF4-FFF2-40B4-BE49-F238E27FC236}">
                <a16:creationId xmlns:a16="http://schemas.microsoft.com/office/drawing/2014/main" id="{EFBCBBF4-7FAA-4FC6-9BF3-56CF400F2B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3656" y="3676877"/>
            <a:ext cx="1124712" cy="1124712"/>
          </a:xfrm>
          <a:prstGeom prst="rect">
            <a:avLst/>
          </a:prstGeom>
        </p:spPr>
      </p:pic>
      <p:pic>
        <p:nvPicPr>
          <p:cNvPr id="493" name="Picture 492" descr="A picture containing pink&#10;&#10;Description automatically generated">
            <a:extLst>
              <a:ext uri="{FF2B5EF4-FFF2-40B4-BE49-F238E27FC236}">
                <a16:creationId xmlns:a16="http://schemas.microsoft.com/office/drawing/2014/main" id="{65DC9B70-9AD3-46F8-A611-A729FB7147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9026" y="3676877"/>
            <a:ext cx="1124712" cy="1124712"/>
          </a:xfrm>
          <a:prstGeom prst="rect">
            <a:avLst/>
          </a:prstGeom>
        </p:spPr>
      </p:pic>
      <p:pic>
        <p:nvPicPr>
          <p:cNvPr id="494" name="Picture 493" descr="A close up of a logo&#10;&#10;Description automatically generated">
            <a:extLst>
              <a:ext uri="{FF2B5EF4-FFF2-40B4-BE49-F238E27FC236}">
                <a16:creationId xmlns:a16="http://schemas.microsoft.com/office/drawing/2014/main" id="{B7A3AE75-99D3-4501-AE56-F3814BC971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4396" y="3676877"/>
            <a:ext cx="1124712" cy="1124712"/>
          </a:xfrm>
          <a:prstGeom prst="rect">
            <a:avLst/>
          </a:prstGeom>
        </p:spPr>
      </p:pic>
      <p:pic>
        <p:nvPicPr>
          <p:cNvPr id="495" name="Picture 494" descr="A picture containing sitting, green, holding, food&#10;&#10;Description automatically generated">
            <a:extLst>
              <a:ext uri="{FF2B5EF4-FFF2-40B4-BE49-F238E27FC236}">
                <a16:creationId xmlns:a16="http://schemas.microsoft.com/office/drawing/2014/main" id="{6CBE17A0-C5AC-443D-B58B-BCB3E6A347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49766" y="3676877"/>
            <a:ext cx="1124712" cy="1124712"/>
          </a:xfrm>
          <a:prstGeom prst="rect">
            <a:avLst/>
          </a:prstGeom>
        </p:spPr>
      </p:pic>
      <p:pic>
        <p:nvPicPr>
          <p:cNvPr id="496" name="Picture 495">
            <a:extLst>
              <a:ext uri="{FF2B5EF4-FFF2-40B4-BE49-F238E27FC236}">
                <a16:creationId xmlns:a16="http://schemas.microsoft.com/office/drawing/2014/main" id="{13F2B48E-088D-469A-A196-9D7CFB1905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28285" y="2269513"/>
            <a:ext cx="1124712" cy="1124712"/>
          </a:xfrm>
          <a:prstGeom prst="rect">
            <a:avLst/>
          </a:prstGeom>
        </p:spPr>
      </p:pic>
      <p:pic>
        <p:nvPicPr>
          <p:cNvPr id="497" name="Picture 496">
            <a:extLst>
              <a:ext uri="{FF2B5EF4-FFF2-40B4-BE49-F238E27FC236}">
                <a16:creationId xmlns:a16="http://schemas.microsoft.com/office/drawing/2014/main" id="{1BFE44DA-8CDD-4746-9425-C1F6468AE8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33656" y="2269513"/>
            <a:ext cx="1124712" cy="1124712"/>
          </a:xfrm>
          <a:prstGeom prst="rect">
            <a:avLst/>
          </a:prstGeom>
        </p:spPr>
      </p:pic>
      <p:pic>
        <p:nvPicPr>
          <p:cNvPr id="498" name="Picture 497" descr="A picture containing blue, white, star, snow&#10;&#10;Description automatically generated">
            <a:extLst>
              <a:ext uri="{FF2B5EF4-FFF2-40B4-BE49-F238E27FC236}">
                <a16:creationId xmlns:a16="http://schemas.microsoft.com/office/drawing/2014/main" id="{F6F49774-A8E3-4C75-970B-5DD3CD0897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39026" y="2269513"/>
            <a:ext cx="1124712" cy="1124712"/>
          </a:xfrm>
          <a:prstGeom prst="rect">
            <a:avLst/>
          </a:prstGeom>
        </p:spPr>
      </p:pic>
      <p:pic>
        <p:nvPicPr>
          <p:cNvPr id="499" name="Picture 498" descr="A picture containing fruit, orange, half&#10;&#10;Description automatically generated">
            <a:extLst>
              <a:ext uri="{FF2B5EF4-FFF2-40B4-BE49-F238E27FC236}">
                <a16:creationId xmlns:a16="http://schemas.microsoft.com/office/drawing/2014/main" id="{5201D6E1-6296-46A1-8D58-B12586E6E0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44396" y="2269513"/>
            <a:ext cx="1124712" cy="1124712"/>
          </a:xfrm>
          <a:prstGeom prst="rect">
            <a:avLst/>
          </a:prstGeom>
        </p:spPr>
      </p:pic>
      <p:pic>
        <p:nvPicPr>
          <p:cNvPr id="500" name="Picture 499" descr="A picture containing pink, red, snow, white&#10;&#10;Description automatically generated">
            <a:extLst>
              <a:ext uri="{FF2B5EF4-FFF2-40B4-BE49-F238E27FC236}">
                <a16:creationId xmlns:a16="http://schemas.microsoft.com/office/drawing/2014/main" id="{886FA262-7CBA-48E3-AAF8-0CA0883423F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49766" y="2269513"/>
            <a:ext cx="1124712" cy="1124712"/>
          </a:xfrm>
          <a:prstGeom prst="rect">
            <a:avLst/>
          </a:prstGeom>
        </p:spPr>
      </p:pic>
      <p:pic>
        <p:nvPicPr>
          <p:cNvPr id="501" name="Picture 500" descr="A picture containing melon, fruit, flower&#10;&#10;Description automatically generated">
            <a:extLst>
              <a:ext uri="{FF2B5EF4-FFF2-40B4-BE49-F238E27FC236}">
                <a16:creationId xmlns:a16="http://schemas.microsoft.com/office/drawing/2014/main" id="{D0178AF0-0EF4-4310-9D92-47A1350176B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928285" y="862149"/>
            <a:ext cx="1124712" cy="1124712"/>
          </a:xfrm>
          <a:prstGeom prst="rect">
            <a:avLst/>
          </a:prstGeom>
        </p:spPr>
      </p:pic>
      <p:pic>
        <p:nvPicPr>
          <p:cNvPr id="502" name="Picture 501" descr="A picture containing cup, orange, donut&#10;&#10;Description automatically generated">
            <a:extLst>
              <a:ext uri="{FF2B5EF4-FFF2-40B4-BE49-F238E27FC236}">
                <a16:creationId xmlns:a16="http://schemas.microsoft.com/office/drawing/2014/main" id="{CBE37821-66C9-4F0E-948C-B98AAACDF01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333656" y="862149"/>
            <a:ext cx="1124712" cy="1124712"/>
          </a:xfrm>
          <a:prstGeom prst="rect">
            <a:avLst/>
          </a:prstGeom>
        </p:spPr>
      </p:pic>
      <p:pic>
        <p:nvPicPr>
          <p:cNvPr id="503" name="Picture 502" descr="A picture containing food, slice, piece, sitting&#10;&#10;Description automatically generated">
            <a:extLst>
              <a:ext uri="{FF2B5EF4-FFF2-40B4-BE49-F238E27FC236}">
                <a16:creationId xmlns:a16="http://schemas.microsoft.com/office/drawing/2014/main" id="{11F2964F-BEB3-483B-BB97-C03B91B3C23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739026" y="862149"/>
            <a:ext cx="1124712" cy="1124712"/>
          </a:xfrm>
          <a:prstGeom prst="rect">
            <a:avLst/>
          </a:prstGeom>
        </p:spPr>
      </p:pic>
      <p:pic>
        <p:nvPicPr>
          <p:cNvPr id="504" name="Picture 503" descr="A picture containing snow, sign, purple, white&#10;&#10;Description automatically generated">
            <a:extLst>
              <a:ext uri="{FF2B5EF4-FFF2-40B4-BE49-F238E27FC236}">
                <a16:creationId xmlns:a16="http://schemas.microsoft.com/office/drawing/2014/main" id="{C21D856A-E0C9-4D35-972C-75D1E0E734D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144396" y="862149"/>
            <a:ext cx="1124712" cy="1124712"/>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19B8062B-B849-9C4E-9879-CDA2D9B5929C}"/>
              </a:ext>
            </a:extLst>
          </p:cNvPr>
          <p:cNvPicPr>
            <a:picLocks noChangeAspect="1"/>
          </p:cNvPicPr>
          <p:nvPr/>
        </p:nvPicPr>
        <p:blipFill>
          <a:blip r:embed="rId2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105962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47BF-65EA-4FA4-BB54-1D537ADC8CEA}"/>
              </a:ext>
            </a:extLst>
          </p:cNvPr>
          <p:cNvSpPr>
            <a:spLocks noGrp="1"/>
          </p:cNvSpPr>
          <p:nvPr>
            <p:ph type="title" idx="4294967295"/>
          </p:nvPr>
        </p:nvSpPr>
        <p:spPr>
          <a:xfrm>
            <a:off x="647700" y="2518229"/>
            <a:ext cx="10896600" cy="1056740"/>
          </a:xfrm>
        </p:spPr>
        <p:txBody>
          <a:bodyPr/>
          <a:lstStyle/>
          <a:p>
            <a:pPr algn="ctr"/>
            <a:r>
              <a:rPr lang="es-US" dirty="0"/>
              <a:t>Sugerencia #1: </a:t>
            </a:r>
            <a:br>
              <a:rPr lang="es-US" dirty="0"/>
            </a:br>
            <a:r>
              <a:rPr lang="es-US" dirty="0"/>
              <a:t>extender el vocabulario relacionado </a:t>
            </a:r>
            <a:br>
              <a:rPr lang="es-US" dirty="0"/>
            </a:br>
            <a:r>
              <a:rPr lang="es-US" dirty="0"/>
              <a:t>con las emociones </a:t>
            </a:r>
          </a:p>
        </p:txBody>
      </p:sp>
      <p:grpSp>
        <p:nvGrpSpPr>
          <p:cNvPr id="16" name="Group 15">
            <a:extLst>
              <a:ext uri="{FF2B5EF4-FFF2-40B4-BE49-F238E27FC236}">
                <a16:creationId xmlns:a16="http://schemas.microsoft.com/office/drawing/2014/main" id="{8AB35E40-69F6-49C6-87FC-3EF5121F7E17}"/>
              </a:ext>
            </a:extLst>
          </p:cNvPr>
          <p:cNvGrpSpPr/>
          <p:nvPr/>
        </p:nvGrpSpPr>
        <p:grpSpPr>
          <a:xfrm>
            <a:off x="3032457" y="4142515"/>
            <a:ext cx="6052550" cy="1459663"/>
            <a:chOff x="3076000" y="855122"/>
            <a:chExt cx="6052550" cy="1405234"/>
          </a:xfrm>
        </p:grpSpPr>
        <p:pic>
          <p:nvPicPr>
            <p:cNvPr id="5" name="Picture 4" descr="A picture containing pink&#10;&#10;Description automatically generated">
              <a:extLst>
                <a:ext uri="{FF2B5EF4-FFF2-40B4-BE49-F238E27FC236}">
                  <a16:creationId xmlns:a16="http://schemas.microsoft.com/office/drawing/2014/main" id="{87956AFB-D66F-4016-9F97-59481C33C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296" y="1391676"/>
              <a:ext cx="868680" cy="868680"/>
            </a:xfrm>
            <a:prstGeom prst="rect">
              <a:avLst/>
            </a:prstGeom>
          </p:spPr>
        </p:pic>
        <p:pic>
          <p:nvPicPr>
            <p:cNvPr id="6" name="Picture 5" descr="A picture containing orange, red, white&#10;&#10;Description automatically generated">
              <a:extLst>
                <a:ext uri="{FF2B5EF4-FFF2-40B4-BE49-F238E27FC236}">
                  <a16:creationId xmlns:a16="http://schemas.microsoft.com/office/drawing/2014/main" id="{EDC1AC7F-1563-44FC-B946-7E7DADD70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674" y="883151"/>
              <a:ext cx="868680" cy="868680"/>
            </a:xfrm>
            <a:prstGeom prst="rect">
              <a:avLst/>
            </a:prstGeom>
          </p:spPr>
        </p:pic>
        <p:pic>
          <p:nvPicPr>
            <p:cNvPr id="7" name="Picture 6" descr="A picture containing blue, white, snow, dark&#10;&#10;Description automatically generated">
              <a:extLst>
                <a:ext uri="{FF2B5EF4-FFF2-40B4-BE49-F238E27FC236}">
                  <a16:creationId xmlns:a16="http://schemas.microsoft.com/office/drawing/2014/main" id="{570DD1DD-78B4-432B-B28B-65FB2EB15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089" y="855122"/>
              <a:ext cx="868680" cy="868680"/>
            </a:xfrm>
            <a:prstGeom prst="rect">
              <a:avLst/>
            </a:prstGeom>
          </p:spPr>
        </p:pic>
        <p:pic>
          <p:nvPicPr>
            <p:cNvPr id="8" name="Picture 7" descr="A picture containing purple, white, snow&#10;&#10;Description automatically generated">
              <a:extLst>
                <a:ext uri="{FF2B5EF4-FFF2-40B4-BE49-F238E27FC236}">
                  <a16:creationId xmlns:a16="http://schemas.microsoft.com/office/drawing/2014/main" id="{9B54D3F4-4C29-476A-BD10-5C01A9423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7104" y="1140884"/>
              <a:ext cx="868680" cy="868680"/>
            </a:xfrm>
            <a:prstGeom prst="rect">
              <a:avLst/>
            </a:prstGeom>
          </p:spPr>
        </p:pic>
        <p:pic>
          <p:nvPicPr>
            <p:cNvPr id="9" name="Picture 8" descr="A picture containing sitting, green, holding, food&#10;&#10;Description automatically generated">
              <a:extLst>
                <a:ext uri="{FF2B5EF4-FFF2-40B4-BE49-F238E27FC236}">
                  <a16:creationId xmlns:a16="http://schemas.microsoft.com/office/drawing/2014/main" id="{366721B2-BF6D-474F-B330-1D37566AE4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3457" y="1006631"/>
              <a:ext cx="868680" cy="868680"/>
            </a:xfrm>
            <a:prstGeom prst="rect">
              <a:avLst/>
            </a:prstGeom>
          </p:spPr>
        </p:pic>
        <p:pic>
          <p:nvPicPr>
            <p:cNvPr id="10" name="Picture 9">
              <a:extLst>
                <a:ext uri="{FF2B5EF4-FFF2-40B4-BE49-F238E27FC236}">
                  <a16:creationId xmlns:a16="http://schemas.microsoft.com/office/drawing/2014/main" id="{554FE1E8-45D8-45B7-B9FF-452B8AC156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6000" y="1082652"/>
              <a:ext cx="868680" cy="868680"/>
            </a:xfrm>
            <a:prstGeom prst="rect">
              <a:avLst/>
            </a:prstGeom>
          </p:spPr>
        </p:pic>
        <p:pic>
          <p:nvPicPr>
            <p:cNvPr id="11" name="Picture 10">
              <a:extLst>
                <a:ext uri="{FF2B5EF4-FFF2-40B4-BE49-F238E27FC236}">
                  <a16:creationId xmlns:a16="http://schemas.microsoft.com/office/drawing/2014/main" id="{E0B63790-B7A5-45F8-AA97-600F3653CC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0179" y="1340433"/>
              <a:ext cx="868680" cy="868680"/>
            </a:xfrm>
            <a:prstGeom prst="rect">
              <a:avLst/>
            </a:prstGeom>
          </p:spPr>
        </p:pic>
        <p:pic>
          <p:nvPicPr>
            <p:cNvPr id="12" name="Picture 11" descr="A picture containing fruit, orange, half&#10;&#10;Description automatically generated">
              <a:extLst>
                <a:ext uri="{FF2B5EF4-FFF2-40B4-BE49-F238E27FC236}">
                  <a16:creationId xmlns:a16="http://schemas.microsoft.com/office/drawing/2014/main" id="{A1F3C331-4CF9-420D-88BB-92EA1BA6E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9553" y="1227681"/>
              <a:ext cx="868680" cy="868680"/>
            </a:xfrm>
            <a:prstGeom prst="rect">
              <a:avLst/>
            </a:prstGeom>
          </p:spPr>
        </p:pic>
        <p:pic>
          <p:nvPicPr>
            <p:cNvPr id="13" name="Picture 12" descr="A picture containing pink, red, snow, white&#10;&#10;Description automatically generated">
              <a:extLst>
                <a:ext uri="{FF2B5EF4-FFF2-40B4-BE49-F238E27FC236}">
                  <a16:creationId xmlns:a16="http://schemas.microsoft.com/office/drawing/2014/main" id="{6E400E2E-95D2-4ED1-B944-39461A37FB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9795" y="1147579"/>
              <a:ext cx="868680" cy="868680"/>
            </a:xfrm>
            <a:prstGeom prst="rect">
              <a:avLst/>
            </a:prstGeom>
          </p:spPr>
        </p:pic>
        <p:pic>
          <p:nvPicPr>
            <p:cNvPr id="14" name="Picture 13" descr="A picture containing melon, fruit, flower&#10;&#10;Description automatically generated">
              <a:extLst>
                <a:ext uri="{FF2B5EF4-FFF2-40B4-BE49-F238E27FC236}">
                  <a16:creationId xmlns:a16="http://schemas.microsoft.com/office/drawing/2014/main" id="{37ED550A-85E4-4629-B915-32181E7AA6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9870" y="1140884"/>
              <a:ext cx="868680" cy="868680"/>
            </a:xfrm>
            <a:prstGeom prst="rect">
              <a:avLst/>
            </a:prstGeom>
          </p:spPr>
        </p:pic>
        <p:pic>
          <p:nvPicPr>
            <p:cNvPr id="15" name="Picture 14" descr="A picture containing snow, sign, purple, white&#10;&#10;Description automatically generated">
              <a:extLst>
                <a:ext uri="{FF2B5EF4-FFF2-40B4-BE49-F238E27FC236}">
                  <a16:creationId xmlns:a16="http://schemas.microsoft.com/office/drawing/2014/main" id="{A9106C2D-3F39-4B01-8876-AB010E452A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41515" y="1173532"/>
              <a:ext cx="868680" cy="868680"/>
            </a:xfrm>
            <a:prstGeom prst="rect">
              <a:avLst/>
            </a:prstGeom>
          </p:spPr>
        </p:pic>
      </p:grpSp>
      <p:pic>
        <p:nvPicPr>
          <p:cNvPr id="17" name="Picture 16" descr="A picture containing drawing&#10;&#10;Description automatically generated">
            <a:extLst>
              <a:ext uri="{FF2B5EF4-FFF2-40B4-BE49-F238E27FC236}">
                <a16:creationId xmlns:a16="http://schemas.microsoft.com/office/drawing/2014/main" id="{67B5D9BA-E9C9-F247-AB23-86F530525439}"/>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2904459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drawing&#10;&#10;Description automatically generated">
            <a:extLst>
              <a:ext uri="{FF2B5EF4-FFF2-40B4-BE49-F238E27FC236}">
                <a16:creationId xmlns:a16="http://schemas.microsoft.com/office/drawing/2014/main" id="{E238C17D-02A8-E54C-937B-EC60CE1B376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246254" y="5943600"/>
            <a:ext cx="749300" cy="749300"/>
          </a:xfrm>
          <a:prstGeom prst="rect">
            <a:avLst/>
          </a:prstGeom>
        </p:spPr>
      </p:pic>
      <p:sp>
        <p:nvSpPr>
          <p:cNvPr id="5" name="Text Placeholder 4">
            <a:extLst>
              <a:ext uri="{FF2B5EF4-FFF2-40B4-BE49-F238E27FC236}">
                <a16:creationId xmlns:a16="http://schemas.microsoft.com/office/drawing/2014/main" id="{79233AF7-FDB1-4F35-8DD3-C4C8E95CEFAE}"/>
              </a:ext>
            </a:extLst>
          </p:cNvPr>
          <p:cNvSpPr>
            <a:spLocks noGrp="1"/>
          </p:cNvSpPr>
          <p:nvPr>
            <p:ph type="body" sz="quarter" idx="13"/>
          </p:nvPr>
        </p:nvSpPr>
        <p:spPr>
          <a:xfrm>
            <a:off x="6177708" y="1640219"/>
            <a:ext cx="5362275" cy="712972"/>
          </a:xfrm>
        </p:spPr>
        <p:txBody>
          <a:bodyPr anchor="t"/>
          <a:lstStyle/>
          <a:p>
            <a:pPr marL="0" indent="0">
              <a:buNone/>
            </a:pPr>
            <a:r>
              <a:rPr lang="es-ES" sz="3600" b="1" spc="-100" dirty="0"/>
              <a:t>¿Cómo te sientes hoy?</a:t>
            </a:r>
            <a:endParaRPr lang="es-ES" b="1" dirty="0">
              <a:cs typeface="Segoe UI"/>
            </a:endParaRPr>
          </a:p>
        </p:txBody>
      </p:sp>
      <p:pic>
        <p:nvPicPr>
          <p:cNvPr id="6" name="Picture Placeholder 5">
            <a:extLst>
              <a:ext uri="{FF2B5EF4-FFF2-40B4-BE49-F238E27FC236}">
                <a16:creationId xmlns:a16="http://schemas.microsoft.com/office/drawing/2014/main" id="{F52F3B72-663A-4821-9B88-586A7F49CB22}"/>
              </a:ext>
            </a:extLst>
          </p:cNvPr>
          <p:cNvPicPr>
            <a:picLocks noGrp="1" noChangeAspect="1"/>
          </p:cNvPicPr>
          <p:nvPr>
            <p:ph type="pic" idx="1"/>
          </p:nvPr>
        </p:nvPicPr>
        <p:blipFill rotWithShape="1">
          <a:blip r:embed="rId4"/>
          <a:srcRect t="5882" b="5882"/>
          <a:stretch/>
        </p:blipFill>
        <p:spPr>
          <a:xfrm>
            <a:off x="415160" y="914400"/>
            <a:ext cx="5181600" cy="5029200"/>
          </a:xfrm>
          <a:prstGeom prst="rect">
            <a:avLst/>
          </a:prstGeom>
        </p:spPr>
      </p:pic>
      <p:pic>
        <p:nvPicPr>
          <p:cNvPr id="13" name="Picture 12" descr="A picture containing text, table, sitting, birthday&#10;&#10;Description generated with very high confidence">
            <a:extLst>
              <a:ext uri="{FF2B5EF4-FFF2-40B4-BE49-F238E27FC236}">
                <a16:creationId xmlns:a16="http://schemas.microsoft.com/office/drawing/2014/main" id="{158496DF-5567-40EC-A9A9-49F4CAD9BC55}"/>
              </a:ext>
            </a:extLst>
          </p:cNvPr>
          <p:cNvPicPr>
            <a:picLocks noChangeAspect="1"/>
          </p:cNvPicPr>
          <p:nvPr/>
        </p:nvPicPr>
        <p:blipFill rotWithShape="1">
          <a:blip r:embed="rId5"/>
          <a:srcRect/>
          <a:stretch/>
        </p:blipFill>
        <p:spPr>
          <a:xfrm>
            <a:off x="5777308" y="3349975"/>
            <a:ext cx="1594953" cy="1714706"/>
          </a:xfrm>
          <a:prstGeom prst="heart">
            <a:avLst/>
          </a:prstGeom>
          <a:ln w="76200">
            <a:gradFill>
              <a:gsLst>
                <a:gs pos="0">
                  <a:schemeClr val="accent1"/>
                </a:gs>
                <a:gs pos="50000">
                  <a:schemeClr val="accent2"/>
                </a:gs>
                <a:gs pos="100000">
                  <a:schemeClr val="accent3"/>
                </a:gs>
              </a:gsLst>
              <a:lin ang="5400000" scaled="1"/>
            </a:gradFill>
            <a:miter lim="800000"/>
          </a:ln>
        </p:spPr>
      </p:pic>
      <p:pic>
        <p:nvPicPr>
          <p:cNvPr id="14" name="Picture 13">
            <a:extLst>
              <a:ext uri="{FF2B5EF4-FFF2-40B4-BE49-F238E27FC236}">
                <a16:creationId xmlns:a16="http://schemas.microsoft.com/office/drawing/2014/main" id="{87BB5EB2-00BB-4E03-8BAA-DC0014A7D79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121978" y="4186853"/>
            <a:ext cx="1512404" cy="1686913"/>
          </a:xfrm>
          <a:prstGeom prst="heart">
            <a:avLst/>
          </a:prstGeom>
          <a:ln w="76200">
            <a:gradFill>
              <a:gsLst>
                <a:gs pos="0">
                  <a:schemeClr val="accent5"/>
                </a:gs>
                <a:gs pos="50000">
                  <a:schemeClr val="accent4"/>
                </a:gs>
                <a:gs pos="100000">
                  <a:schemeClr val="accent3"/>
                </a:gs>
              </a:gsLst>
              <a:lin ang="5400000" scaled="1"/>
            </a:gradFill>
            <a:miter lim="800000"/>
          </a:ln>
        </p:spPr>
      </p:pic>
      <p:pic>
        <p:nvPicPr>
          <p:cNvPr id="15" name="Picture 14" descr="A person sitting in a chair&#10;&#10;Description generated with high confidence">
            <a:extLst>
              <a:ext uri="{FF2B5EF4-FFF2-40B4-BE49-F238E27FC236}">
                <a16:creationId xmlns:a16="http://schemas.microsoft.com/office/drawing/2014/main" id="{33A2E0F9-32E6-497C-9231-52666792138E}"/>
              </a:ext>
            </a:extLst>
          </p:cNvPr>
          <p:cNvPicPr>
            <a:picLocks noChangeAspect="1"/>
          </p:cNvPicPr>
          <p:nvPr/>
        </p:nvPicPr>
        <p:blipFill rotWithShape="1">
          <a:blip r:embed="rId7"/>
          <a:srcRect/>
          <a:stretch/>
        </p:blipFill>
        <p:spPr>
          <a:xfrm>
            <a:off x="10032882" y="3326844"/>
            <a:ext cx="1637863" cy="1719942"/>
          </a:xfrm>
          <a:prstGeom prst="heart">
            <a:avLst/>
          </a:prstGeom>
          <a:ln w="76200">
            <a:gradFill flip="none" rotWithShape="1">
              <a:gsLst>
                <a:gs pos="0">
                  <a:schemeClr val="accent1"/>
                </a:gs>
                <a:gs pos="50000">
                  <a:schemeClr val="accent2"/>
                </a:gs>
                <a:gs pos="100000">
                  <a:schemeClr val="accent3"/>
                </a:gs>
              </a:gsLst>
              <a:lin ang="16200000" scaled="1"/>
              <a:tileRect/>
            </a:gradFill>
            <a:miter lim="800000"/>
          </a:ln>
        </p:spPr>
      </p:pic>
      <p:sp>
        <p:nvSpPr>
          <p:cNvPr id="17" name="Text Placeholder 1">
            <a:extLst>
              <a:ext uri="{FF2B5EF4-FFF2-40B4-BE49-F238E27FC236}">
                <a16:creationId xmlns:a16="http://schemas.microsoft.com/office/drawing/2014/main" id="{C5342187-D21B-4845-A780-E31B0B3C3874}"/>
              </a:ext>
            </a:extLst>
          </p:cNvPr>
          <p:cNvSpPr txBox="1">
            <a:spLocks/>
          </p:cNvSpPr>
          <p:nvPr/>
        </p:nvSpPr>
        <p:spPr>
          <a:xfrm rot="18959784">
            <a:off x="6346361" y="4637921"/>
            <a:ext cx="2263813" cy="116400"/>
          </a:xfrm>
          <a:prstGeom prst="rect">
            <a:avLst/>
          </a:prstGeom>
        </p:spPr>
        <p:txBody>
          <a:bodyPr lIns="0" tIns="0" rIns="0" bIns="0" anchor="ctr"/>
          <a:lstStyle>
            <a:lvl1pPr marL="228600" indent="-228600" algn="l" defTabSz="914400" rtl="0" eaLnBrk="1" latinLnBrk="0" hangingPunct="1">
              <a:lnSpc>
                <a:spcPct val="100000"/>
              </a:lnSpc>
              <a:spcBef>
                <a:spcPts val="1800"/>
              </a:spcBef>
              <a:buSzPct val="125000"/>
              <a:buFont typeface="Arial" panose="020B0604020202020204" pitchFamily="34" charset="0"/>
              <a:buChar char="•"/>
              <a:defRPr sz="20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8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b="1" dirty="0"/>
              <a:t>Desilusionado Desilusionada</a:t>
            </a:r>
            <a:endParaRPr lang="es-US" b="1" dirty="0" err="1">
              <a:cs typeface="Segoe UI"/>
            </a:endParaRPr>
          </a:p>
        </p:txBody>
      </p:sp>
      <p:sp>
        <p:nvSpPr>
          <p:cNvPr id="18" name="Text Placeholder 1">
            <a:extLst>
              <a:ext uri="{FF2B5EF4-FFF2-40B4-BE49-F238E27FC236}">
                <a16:creationId xmlns:a16="http://schemas.microsoft.com/office/drawing/2014/main" id="{1F8CE6F2-4AA4-49A0-AC45-5F12156648E1}"/>
              </a:ext>
            </a:extLst>
          </p:cNvPr>
          <p:cNvSpPr txBox="1">
            <a:spLocks/>
          </p:cNvSpPr>
          <p:nvPr/>
        </p:nvSpPr>
        <p:spPr>
          <a:xfrm rot="18975118">
            <a:off x="8675291" y="5288616"/>
            <a:ext cx="2154337" cy="556317"/>
          </a:xfrm>
          <a:prstGeom prst="rect">
            <a:avLst/>
          </a:prstGeom>
        </p:spPr>
        <p:txBody>
          <a:bodyPr lIns="0" tIns="0" rIns="0" bIns="0" anchor="ctr"/>
          <a:lstStyle>
            <a:lvl1pPr marL="228600" indent="-228600" algn="l" defTabSz="914400" rtl="0" eaLnBrk="1" latinLnBrk="0" hangingPunct="1">
              <a:lnSpc>
                <a:spcPct val="100000"/>
              </a:lnSpc>
              <a:spcBef>
                <a:spcPts val="1800"/>
              </a:spcBef>
              <a:buSzPct val="125000"/>
              <a:buFont typeface="Arial" panose="020B0604020202020204" pitchFamily="34" charset="0"/>
              <a:buChar char="•"/>
              <a:defRPr sz="20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8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b="1" dirty="0"/>
              <a:t>Agradecida Agradecido</a:t>
            </a:r>
            <a:endParaRPr lang="es-MX" b="1" dirty="0">
              <a:cs typeface="Segoe UI"/>
            </a:endParaRPr>
          </a:p>
        </p:txBody>
      </p:sp>
      <p:sp>
        <p:nvSpPr>
          <p:cNvPr id="19" name="Text Placeholder 1">
            <a:extLst>
              <a:ext uri="{FF2B5EF4-FFF2-40B4-BE49-F238E27FC236}">
                <a16:creationId xmlns:a16="http://schemas.microsoft.com/office/drawing/2014/main" id="{FBCAACC2-F690-41BA-BB5F-475182B7991B}"/>
              </a:ext>
            </a:extLst>
          </p:cNvPr>
          <p:cNvSpPr txBox="1">
            <a:spLocks/>
          </p:cNvSpPr>
          <p:nvPr/>
        </p:nvSpPr>
        <p:spPr>
          <a:xfrm rot="18790560">
            <a:off x="10643282" y="4459648"/>
            <a:ext cx="2201402" cy="485616"/>
          </a:xfrm>
          <a:prstGeom prst="rect">
            <a:avLst/>
          </a:prstGeom>
        </p:spPr>
        <p:txBody>
          <a:bodyPr lIns="0" tIns="0" rIns="0" bIns="0" anchor="ctr"/>
          <a:lstStyle>
            <a:lvl1pPr marL="228600" indent="-228600" algn="l" defTabSz="914400" rtl="0" eaLnBrk="1" latinLnBrk="0" hangingPunct="1">
              <a:lnSpc>
                <a:spcPct val="100000"/>
              </a:lnSpc>
              <a:spcBef>
                <a:spcPts val="1800"/>
              </a:spcBef>
              <a:buSzPct val="125000"/>
              <a:buFont typeface="Arial" panose="020B0604020202020204" pitchFamily="34" charset="0"/>
              <a:buChar char="•"/>
              <a:defRPr sz="2000" kern="1200">
                <a:solidFill>
                  <a:schemeClr val="tx1"/>
                </a:solidFill>
                <a:latin typeface="+mn-lt"/>
                <a:ea typeface="+mn-ea"/>
                <a:cs typeface="+mn-cs"/>
              </a:defRPr>
            </a:lvl1pPr>
            <a:lvl2pPr marL="457200" indent="-223838" algn="l" defTabSz="914400" rtl="0" eaLnBrk="1" latinLnBrk="0" hangingPunct="1">
              <a:lnSpc>
                <a:spcPct val="100000"/>
              </a:lnSpc>
              <a:spcBef>
                <a:spcPts val="600"/>
              </a:spcBef>
              <a:buFont typeface="Calibri" panose="020F0502020204030204" pitchFamily="34" charset="0"/>
              <a:buChar char="−"/>
              <a:defRPr sz="1800" kern="1200">
                <a:solidFill>
                  <a:schemeClr val="tx1"/>
                </a:solidFill>
                <a:latin typeface="+mn-lt"/>
                <a:ea typeface="+mn-ea"/>
                <a:cs typeface="+mn-cs"/>
              </a:defRPr>
            </a:lvl2pPr>
            <a:lvl3pPr marL="690563" indent="-233363" algn="l" defTabSz="914400" rtl="0" eaLnBrk="1" latinLnBrk="0" hangingPunct="1">
              <a:lnSpc>
                <a:spcPct val="100000"/>
              </a:lnSpc>
              <a:spcBef>
                <a:spcPts val="600"/>
              </a:spcBef>
              <a:buFont typeface="Calibri" panose="020F0502020204030204" pitchFamily="34" charset="0"/>
              <a:buChar char="−"/>
              <a:defRPr sz="1600" kern="1200">
                <a:solidFill>
                  <a:schemeClr val="tx1"/>
                </a:solidFill>
                <a:latin typeface="+mn-lt"/>
                <a:ea typeface="+mn-ea"/>
                <a:cs typeface="+mn-cs"/>
              </a:defRPr>
            </a:lvl3pPr>
            <a:lvl4pPr marL="914400" indent="-223838"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4pPr>
            <a:lvl5pPr marL="1147763" indent="-233363" algn="l" defTabSz="914400" rtl="0" eaLnBrk="1" latinLnBrk="0" hangingPunct="1">
              <a:lnSpc>
                <a:spcPct val="100000"/>
              </a:lnSpc>
              <a:spcBef>
                <a:spcPts val="600"/>
              </a:spcBef>
              <a:buFont typeface="Calibri" panose="020F050202020403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b="1" dirty="0"/>
              <a:t>Aburrida  Aburrido</a:t>
            </a:r>
          </a:p>
        </p:txBody>
      </p:sp>
    </p:spTree>
    <p:extLst>
      <p:ext uri="{BB962C8B-B14F-4D97-AF65-F5344CB8AC3E}">
        <p14:creationId xmlns:p14="http://schemas.microsoft.com/office/powerpoint/2010/main" val="293892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2E9151F4-838E-40D2-BA53-F236C2F4E835}"/>
              </a:ext>
            </a:extLst>
          </p:cNvPr>
          <p:cNvPicPr>
            <a:picLocks noChangeAspect="1"/>
          </p:cNvPicPr>
          <p:nvPr/>
        </p:nvPicPr>
        <p:blipFill>
          <a:blip r:embed="rId3"/>
          <a:stretch>
            <a:fillRect/>
          </a:stretch>
        </p:blipFill>
        <p:spPr>
          <a:xfrm>
            <a:off x="6968467" y="69291"/>
            <a:ext cx="5062007" cy="6569151"/>
          </a:xfrm>
          <a:prstGeom prst="rect">
            <a:avLst/>
          </a:prstGeom>
          <a:ln w="76200">
            <a:gradFill flip="none" rotWithShape="1">
              <a:gsLst>
                <a:gs pos="0">
                  <a:schemeClr val="accent3"/>
                </a:gs>
                <a:gs pos="50000">
                  <a:schemeClr val="accent2"/>
                </a:gs>
                <a:gs pos="100000">
                  <a:schemeClr val="accent1"/>
                </a:gs>
              </a:gsLst>
              <a:lin ang="10800000" scaled="1"/>
              <a:tileRect/>
            </a:gradFill>
            <a:miter lim="800000"/>
          </a:ln>
        </p:spPr>
      </p:pic>
      <p:pic>
        <p:nvPicPr>
          <p:cNvPr id="3" name="Picture 5">
            <a:extLst>
              <a:ext uri="{FF2B5EF4-FFF2-40B4-BE49-F238E27FC236}">
                <a16:creationId xmlns:a16="http://schemas.microsoft.com/office/drawing/2014/main" id="{F4DC741D-A9D3-4D9D-8983-A463D5C4141B}"/>
              </a:ext>
            </a:extLst>
          </p:cNvPr>
          <p:cNvPicPr>
            <a:picLocks noChangeAspect="1"/>
          </p:cNvPicPr>
          <p:nvPr/>
        </p:nvPicPr>
        <p:blipFill rotWithShape="1">
          <a:blip r:embed="rId4"/>
          <a:srcRect l="6636" r="6636"/>
          <a:stretch/>
        </p:blipFill>
        <p:spPr>
          <a:xfrm>
            <a:off x="4194760" y="4117224"/>
            <a:ext cx="2479136" cy="2479136"/>
          </a:xfrm>
          <a:prstGeom prst="heart">
            <a:avLst/>
          </a:prstGeom>
          <a:ln w="76200">
            <a:gradFill flip="none" rotWithShape="1">
              <a:gsLst>
                <a:gs pos="0">
                  <a:schemeClr val="accent3"/>
                </a:gs>
                <a:gs pos="50000">
                  <a:schemeClr val="accent4"/>
                </a:gs>
                <a:gs pos="100000">
                  <a:schemeClr val="accent5"/>
                </a:gs>
              </a:gsLst>
              <a:lin ang="5400000" scaled="1"/>
              <a:tileRect/>
            </a:gradFill>
            <a:miter lim="800000"/>
          </a:ln>
        </p:spPr>
      </p:pic>
      <p:pic>
        <p:nvPicPr>
          <p:cNvPr id="5" name="Picture 4" descr="A picture containing drawing&#10;&#10;Description automatically generated">
            <a:extLst>
              <a:ext uri="{FF2B5EF4-FFF2-40B4-BE49-F238E27FC236}">
                <a16:creationId xmlns:a16="http://schemas.microsoft.com/office/drawing/2014/main" id="{ED933A9E-4168-CF4E-AE62-971F12BE26F4}"/>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3915605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1CFDAD9-C58E-4135-86C7-CCB67541ADD0}"/>
              </a:ext>
            </a:extLst>
          </p:cNvPr>
          <p:cNvSpPr>
            <a:spLocks noGrp="1"/>
          </p:cNvSpPr>
          <p:nvPr>
            <p:ph type="body" sz="quarter" idx="13"/>
          </p:nvPr>
        </p:nvSpPr>
        <p:spPr>
          <a:xfrm>
            <a:off x="925513" y="1176566"/>
            <a:ext cx="3195637" cy="3200400"/>
          </a:xfrm>
        </p:spPr>
        <p:txBody>
          <a:bodyPr wrap="none"/>
          <a:lstStyle/>
          <a:p>
            <a:r>
              <a:rPr lang="es-MX" dirty="0"/>
              <a:t>Aburrida</a:t>
            </a:r>
            <a:endParaRPr lang="es-MX" dirty="0" err="1">
              <a:cs typeface="Segoe UI"/>
            </a:endParaRPr>
          </a:p>
        </p:txBody>
      </p:sp>
      <p:sp>
        <p:nvSpPr>
          <p:cNvPr id="7" name="Text Placeholder 6">
            <a:extLst>
              <a:ext uri="{FF2B5EF4-FFF2-40B4-BE49-F238E27FC236}">
                <a16:creationId xmlns:a16="http://schemas.microsoft.com/office/drawing/2014/main" id="{AE9F589B-7FA7-4DA6-AC02-E5D24FB8E619}"/>
              </a:ext>
            </a:extLst>
          </p:cNvPr>
          <p:cNvSpPr>
            <a:spLocks noGrp="1"/>
          </p:cNvSpPr>
          <p:nvPr>
            <p:ph type="body" sz="quarter" idx="14"/>
          </p:nvPr>
        </p:nvSpPr>
        <p:spPr>
          <a:xfrm>
            <a:off x="3309938" y="2921226"/>
            <a:ext cx="3194050" cy="3200400"/>
          </a:xfrm>
        </p:spPr>
        <p:txBody>
          <a:bodyPr/>
          <a:lstStyle/>
          <a:p>
            <a:endParaRPr lang="es-US" dirty="0"/>
          </a:p>
          <a:p>
            <a:r>
              <a:rPr lang="es-US" dirty="0"/>
              <a:t>PREOCUPADO</a:t>
            </a:r>
            <a:endParaRPr lang="es-US" dirty="0">
              <a:cs typeface="Segoe UI"/>
            </a:endParaRPr>
          </a:p>
        </p:txBody>
      </p:sp>
      <p:sp>
        <p:nvSpPr>
          <p:cNvPr id="9" name="Text Placeholder 8">
            <a:extLst>
              <a:ext uri="{FF2B5EF4-FFF2-40B4-BE49-F238E27FC236}">
                <a16:creationId xmlns:a16="http://schemas.microsoft.com/office/drawing/2014/main" id="{7734A3FF-416B-460E-B262-8E44E464B9C3}"/>
              </a:ext>
            </a:extLst>
          </p:cNvPr>
          <p:cNvSpPr>
            <a:spLocks noGrp="1"/>
          </p:cNvSpPr>
          <p:nvPr>
            <p:ph type="body" sz="quarter" idx="16"/>
          </p:nvPr>
        </p:nvSpPr>
        <p:spPr>
          <a:xfrm>
            <a:off x="8077200" y="2855912"/>
            <a:ext cx="3194050" cy="3200400"/>
          </a:xfrm>
        </p:spPr>
        <p:txBody>
          <a:bodyPr/>
          <a:lstStyle/>
          <a:p>
            <a:r>
              <a:rPr lang="es-US" dirty="0"/>
              <a:t>ENTUSIASMADO</a:t>
            </a:r>
            <a:endParaRPr lang="es-US" dirty="0">
              <a:cs typeface="Segoe UI"/>
            </a:endParaRPr>
          </a:p>
        </p:txBody>
      </p:sp>
      <p:sp>
        <p:nvSpPr>
          <p:cNvPr id="8" name="Text Placeholder 7">
            <a:extLst>
              <a:ext uri="{FF2B5EF4-FFF2-40B4-BE49-F238E27FC236}">
                <a16:creationId xmlns:a16="http://schemas.microsoft.com/office/drawing/2014/main" id="{7331133B-6FD5-4496-B27B-EDA1FE22575C}"/>
              </a:ext>
            </a:extLst>
          </p:cNvPr>
          <p:cNvSpPr>
            <a:spLocks noGrp="1"/>
          </p:cNvSpPr>
          <p:nvPr>
            <p:ph type="body" sz="quarter" idx="15"/>
          </p:nvPr>
        </p:nvSpPr>
        <p:spPr>
          <a:xfrm>
            <a:off x="5692775" y="1176566"/>
            <a:ext cx="3195638" cy="3200400"/>
          </a:xfrm>
        </p:spPr>
        <p:txBody>
          <a:bodyPr/>
          <a:lstStyle/>
          <a:p>
            <a:r>
              <a:rPr lang="es-US" dirty="0"/>
              <a:t>AGRADECIDA</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423EDEB7-0BBB-614D-8E34-626DFCA2F50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0987" y="5786626"/>
            <a:ext cx="749300" cy="749300"/>
          </a:xfrm>
          <a:prstGeom prst="rect">
            <a:avLst/>
          </a:prstGeom>
        </p:spPr>
      </p:pic>
    </p:spTree>
    <p:extLst>
      <p:ext uri="{BB962C8B-B14F-4D97-AF65-F5344CB8AC3E}">
        <p14:creationId xmlns:p14="http://schemas.microsoft.com/office/powerpoint/2010/main" val="194653306"/>
      </p:ext>
    </p:extLst>
  </p:cSld>
  <p:clrMapOvr>
    <a:masterClrMapping/>
  </p:clrMapOvr>
</p:sld>
</file>

<file path=ppt/theme/theme1.xml><?xml version="1.0" encoding="utf-8"?>
<a:theme xmlns:a="http://schemas.openxmlformats.org/drawingml/2006/main" name="CSUCI | Painted Hearts">
  <a:themeElements>
    <a:clrScheme name="Custom 531">
      <a:dk1>
        <a:srgbClr val="171E37"/>
      </a:dk1>
      <a:lt1>
        <a:srgbClr val="F2F2F2"/>
      </a:lt1>
      <a:dk2>
        <a:srgbClr val="000000"/>
      </a:dk2>
      <a:lt2>
        <a:srgbClr val="A5A5A5"/>
      </a:lt2>
      <a:accent1>
        <a:srgbClr val="0DAAA9"/>
      </a:accent1>
      <a:accent2>
        <a:srgbClr val="2D66CE"/>
      </a:accent2>
      <a:accent3>
        <a:srgbClr val="7E52B7"/>
      </a:accent3>
      <a:accent4>
        <a:srgbClr val="D63063"/>
      </a:accent4>
      <a:accent5>
        <a:srgbClr val="FC8010"/>
      </a:accent5>
      <a:accent6>
        <a:srgbClr val="FBCC03"/>
      </a:accent6>
      <a:hlink>
        <a:srgbClr val="171E37"/>
      </a:hlink>
      <a:folHlink>
        <a:srgbClr val="171E37"/>
      </a:folHlink>
    </a:clrScheme>
    <a:fontScheme name="Custom 1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accent3"/>
            </a:gs>
            <a:gs pos="55000">
              <a:schemeClr val="accent4"/>
            </a:gs>
            <a:gs pos="100000">
              <a:schemeClr val="accent5"/>
            </a:gs>
          </a:gsLst>
          <a:lin ang="0" scaled="0"/>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b="1" cap="all"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Widescreen_Starter.pptx" id="{2741122E-33D9-4440-B6D0-8FC5F224EF4C}" vid="{9CA1FB76-6526-419C-B178-C66829B9B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Widescreen_Starter</Template>
  <TotalTime>1566</TotalTime>
  <Words>1336</Words>
  <Application>Microsoft Office PowerPoint</Application>
  <PresentationFormat>Widescreen</PresentationFormat>
  <Paragraphs>127</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CSUCI | Painted Hearts</vt:lpstr>
      <vt:lpstr>¡Bienvenidos! Aprendizaje a distancia: cómo leer cuentos con niños preescolares</vt:lpstr>
      <vt:lpstr>Aprende a leer cuentos con niños preescolares  usando las estrategias POLL</vt:lpstr>
      <vt:lpstr>POLL: Estrategias de  Aprendizaje de  Lenguaje Oral Personalizadas</vt:lpstr>
      <vt:lpstr>PowerPoint Presentation</vt:lpstr>
      <vt:lpstr>Nuestros niños</vt:lpstr>
      <vt:lpstr>Sugerencia #1:  extender el vocabulario relacionado  con las emociones </vt:lpstr>
      <vt:lpstr>PowerPoint Presentation</vt:lpstr>
      <vt:lpstr>PowerPoint Presentation</vt:lpstr>
      <vt:lpstr>PowerPoint Presentation</vt:lpstr>
      <vt:lpstr>Sugerencia #2:  enseñar y usar gestos  </vt:lpstr>
      <vt:lpstr>Palabras nuevas</vt:lpstr>
      <vt:lpstr>PowerPoint Presentation</vt:lpstr>
      <vt:lpstr>PowerPoint Presentation</vt:lpstr>
      <vt:lpstr>Sugerencia #3: despertar el interés y la curiosidad  </vt:lpstr>
      <vt:lpstr>cuentos alegres y positivos</vt:lpstr>
      <vt:lpstr>PowerPoint Presentation</vt:lpstr>
      <vt:lpstr>¿Preguntas?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Sheffield</dc:creator>
  <cp:lastModifiedBy>Anna Aranbula</cp:lastModifiedBy>
  <cp:revision>1061</cp:revision>
  <dcterms:created xsi:type="dcterms:W3CDTF">2020-04-07T20:57:17Z</dcterms:created>
  <dcterms:modified xsi:type="dcterms:W3CDTF">2020-04-17T15:34:22Z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9598263</vt:lpwstr>
  </property>
  <property fmtid="{D5CDD505-2E9C-101B-9397-08002B2CF9AE}" pid="3" name="NXPowerLiteSettings">
    <vt:lpwstr>C980073804F000</vt:lpwstr>
  </property>
  <property fmtid="{D5CDD505-2E9C-101B-9397-08002B2CF9AE}" pid="4" name="NXPowerLiteVersion">
    <vt:lpwstr>D8.0.4</vt:lpwstr>
  </property>
</Properties>
</file>