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0"/>
  </p:notesMasterIdLst>
  <p:handoutMasterIdLst>
    <p:handoutMasterId r:id="rId21"/>
  </p:handoutMasterIdLst>
  <p:sldIdLst>
    <p:sldId id="482" r:id="rId2"/>
    <p:sldId id="463" r:id="rId3"/>
    <p:sldId id="498" r:id="rId4"/>
    <p:sldId id="468" r:id="rId5"/>
    <p:sldId id="517" r:id="rId6"/>
    <p:sldId id="520" r:id="rId7"/>
    <p:sldId id="514" r:id="rId8"/>
    <p:sldId id="497" r:id="rId9"/>
    <p:sldId id="486" r:id="rId10"/>
    <p:sldId id="491" r:id="rId11"/>
    <p:sldId id="501" r:id="rId12"/>
    <p:sldId id="503" r:id="rId13"/>
    <p:sldId id="519" r:id="rId14"/>
    <p:sldId id="473" r:id="rId15"/>
    <p:sldId id="465" r:id="rId16"/>
    <p:sldId id="493" r:id="rId17"/>
    <p:sldId id="470" r:id="rId18"/>
    <p:sldId id="487" r:id="rId19"/>
  </p:sldIdLst>
  <p:sldSz cx="12192000" cy="6858000"/>
  <p:notesSz cx="6858000" cy="153352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eminario Web Sesion 1" id="{1AB9F154-7AB5-407F-9C01-9BF88931A212}">
          <p14:sldIdLst>
            <p14:sldId id="482"/>
            <p14:sldId id="463"/>
            <p14:sldId id="498"/>
            <p14:sldId id="468"/>
            <p14:sldId id="517"/>
            <p14:sldId id="520"/>
            <p14:sldId id="514"/>
            <p14:sldId id="497"/>
            <p14:sldId id="486"/>
            <p14:sldId id="491"/>
            <p14:sldId id="501"/>
            <p14:sldId id="503"/>
            <p14:sldId id="519"/>
            <p14:sldId id="473"/>
            <p14:sldId id="465"/>
            <p14:sldId id="493"/>
            <p14:sldId id="470"/>
            <p14:sldId id="487"/>
          </p14:sldIdLst>
        </p14:section>
        <p14:section name="Template Layouts" id="{D55A8292-C6D1-40C6-99DC-1414681C8901}">
          <p14:sldIdLst/>
        </p14:section>
        <p14:section name="Design Assets" id="{F7C19320-2278-4F4E-8AB9-4F7C728DC3EF}">
          <p14:sldIdLst/>
        </p14:section>
      </p14:sectionLst>
    </p:ext>
    <p:ext uri="{EFAFB233-063F-42B5-8137-9DF3F51BA10A}">
      <p15:sldGuideLst xmlns:p15="http://schemas.microsoft.com/office/powerpoint/2012/main">
        <p15:guide id="1" orient="horz" pos="2160" userDrawn="1">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DC97105-37B6-4B9E-A081-F459FECAE30A}" v="1" dt="2020-04-17T15:29:41.416"/>
    <p1510:client id="{7FC709C8-D581-4CB8-AF55-EB793D1BB820}" v="9" dt="2020-04-17T13:59:32.448"/>
    <p1510:client id="{A89116C7-0A35-438B-8C7C-EAA4650D2B16}" v="4" dt="2020-04-16T20:47:11.54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232" autoAdjust="0"/>
    <p:restoredTop sz="67687" autoAdjust="0"/>
  </p:normalViewPr>
  <p:slideViewPr>
    <p:cSldViewPr snapToGrid="0">
      <p:cViewPr varScale="1">
        <p:scale>
          <a:sx n="84" d="100"/>
          <a:sy n="84" d="100"/>
        </p:scale>
        <p:origin x="2272" y="184"/>
      </p:cViewPr>
      <p:guideLst>
        <p:guide orient="horz" pos="2160"/>
        <p:guide pos="3840"/>
      </p:guideLst>
    </p:cSldViewPr>
  </p:slideViewPr>
  <p:outlineViewPr>
    <p:cViewPr>
      <p:scale>
        <a:sx n="33" d="100"/>
        <a:sy n="33" d="100"/>
      </p:scale>
      <p:origin x="0" y="-8580"/>
    </p:cViewPr>
  </p:outlineViewPr>
  <p:notesTextViewPr>
    <p:cViewPr>
      <p:scale>
        <a:sx n="1" d="1"/>
        <a:sy n="1" d="1"/>
      </p:scale>
      <p:origin x="0" y="0"/>
    </p:cViewPr>
  </p:notesTextViewPr>
  <p:sorterViewPr>
    <p:cViewPr varScale="1">
      <p:scale>
        <a:sx n="100" d="100"/>
        <a:sy n="100" d="100"/>
      </p:scale>
      <p:origin x="0" y="0"/>
    </p:cViewPr>
  </p:sorterViewPr>
  <p:notesViewPr>
    <p:cSldViewPr snapToGrid="0" showGuides="1">
      <p:cViewPr varScale="1">
        <p:scale>
          <a:sx n="60" d="100"/>
          <a:sy n="60" d="100"/>
        </p:scale>
        <p:origin x="3187" y="3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microsoft.com/office/2016/11/relationships/changesInfo" Target="changesInfos/changesInfo1.xml"/><Relationship Id="rId3" Type="http://schemas.openxmlformats.org/officeDocument/2006/relationships/slide" Target="slides/slide2.xml"/><Relationship Id="rId21"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 Id="rId27"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clId="Web-{7FC709C8-D581-4CB8-AF55-EB793D1BB820}"/>
    <pc:docChg chg="modSld">
      <pc:chgData name="" userId="" providerId="" clId="Web-{7FC709C8-D581-4CB8-AF55-EB793D1BB820}" dt="2020-04-17T13:59:32.448" v="7"/>
      <pc:docMkLst>
        <pc:docMk/>
      </pc:docMkLst>
      <pc:sldChg chg="addSp delSp modSp">
        <pc:chgData name="" userId="" providerId="" clId="Web-{7FC709C8-D581-4CB8-AF55-EB793D1BB820}" dt="2020-04-17T13:59:32.448" v="7"/>
        <pc:sldMkLst>
          <pc:docMk/>
          <pc:sldMk cId="327640221" sldId="465"/>
        </pc:sldMkLst>
        <pc:picChg chg="add mod">
          <ac:chgData name="" userId="" providerId="" clId="Web-{7FC709C8-D581-4CB8-AF55-EB793D1BB820}" dt="2020-04-17T13:59:32.448" v="7"/>
          <ac:picMkLst>
            <pc:docMk/>
            <pc:sldMk cId="327640221" sldId="465"/>
            <ac:picMk id="2" creationId="{E6D68D07-CD7C-491F-BA3D-ADDFFE44CAAA}"/>
          </ac:picMkLst>
        </pc:picChg>
        <pc:picChg chg="del">
          <ac:chgData name="" userId="" providerId="" clId="Web-{7FC709C8-D581-4CB8-AF55-EB793D1BB820}" dt="2020-04-17T13:59:12.276" v="0"/>
          <ac:picMkLst>
            <pc:docMk/>
            <pc:sldMk cId="327640221" sldId="465"/>
            <ac:picMk id="13" creationId="{E813F911-60BE-4527-B63C-5A2151F12F44}"/>
          </ac:picMkLst>
        </pc:picChg>
      </pc:sldChg>
    </pc:docChg>
  </pc:docChgLst>
  <pc:docChgLst>
    <pc:chgData clId="Web-{A89116C7-0A35-438B-8C7C-EAA4650D2B16}"/>
    <pc:docChg chg="modSld">
      <pc:chgData name="" userId="" providerId="" clId="Web-{A89116C7-0A35-438B-8C7C-EAA4650D2B16}" dt="2020-04-16T20:47:11.548" v="4" actId="20577"/>
      <pc:docMkLst>
        <pc:docMk/>
      </pc:docMkLst>
      <pc:sldChg chg="modSp">
        <pc:chgData name="" userId="" providerId="" clId="Web-{A89116C7-0A35-438B-8C7C-EAA4650D2B16}" dt="2020-04-16T20:47:11.548" v="4" actId="20577"/>
        <pc:sldMkLst>
          <pc:docMk/>
          <pc:sldMk cId="360202655" sldId="482"/>
        </pc:sldMkLst>
        <pc:spChg chg="mod">
          <ac:chgData name="" userId="" providerId="" clId="Web-{A89116C7-0A35-438B-8C7C-EAA4650D2B16}" dt="2020-04-16T20:47:11.548" v="4" actId="20577"/>
          <ac:spMkLst>
            <pc:docMk/>
            <pc:sldMk cId="360202655" sldId="482"/>
            <ac:spMk id="6" creationId="{C1E4EA6B-E8D8-4905-B282-37AA6B9210C3}"/>
          </ac:spMkLst>
        </pc:spChg>
      </pc:sldChg>
    </pc:docChg>
  </pc:docChgLst>
  <pc:docChgLst>
    <pc:chgData clId="Web-{5DC97105-37B6-4B9E-A081-F459FECAE30A}"/>
    <pc:docChg chg="modSld">
      <pc:chgData name="" userId="" providerId="" clId="Web-{5DC97105-37B6-4B9E-A081-F459FECAE30A}" dt="2020-04-17T15:29:41.416" v="0" actId="1076"/>
      <pc:docMkLst>
        <pc:docMk/>
      </pc:docMkLst>
      <pc:sldChg chg="modSp">
        <pc:chgData name="" userId="" providerId="" clId="Web-{5DC97105-37B6-4B9E-A081-F459FECAE30A}" dt="2020-04-17T15:29:41.416" v="0" actId="1076"/>
        <pc:sldMkLst>
          <pc:docMk/>
          <pc:sldMk cId="327640221" sldId="465"/>
        </pc:sldMkLst>
        <pc:picChg chg="mod">
          <ac:chgData name="" userId="" providerId="" clId="Web-{5DC97105-37B6-4B9E-A081-F459FECAE30A}" dt="2020-04-17T15:29:41.416" v="0" actId="1076"/>
          <ac:picMkLst>
            <pc:docMk/>
            <pc:sldMk cId="327640221" sldId="465"/>
            <ac:picMk id="18" creationId="{A521F850-ED66-4B9A-BF41-69EA8ABC27DC}"/>
          </ac:picMkLst>
        </pc:pic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B47E0CD8-3D51-4A39-A037-49936EC56DF1}"/>
              </a:ext>
            </a:extLst>
          </p:cNvPr>
          <p:cNvSpPr>
            <a:spLocks noGrp="1"/>
          </p:cNvSpPr>
          <p:nvPr>
            <p:ph type="hdr" sz="quarter"/>
          </p:nvPr>
        </p:nvSpPr>
        <p:spPr>
          <a:xfrm>
            <a:off x="457198" y="457200"/>
            <a:ext cx="2971802" cy="228600"/>
          </a:xfrm>
          <a:prstGeom prst="rect">
            <a:avLst/>
          </a:prstGeom>
        </p:spPr>
        <p:txBody>
          <a:bodyPr vert="horz" lIns="0" tIns="0" rIns="0" bIns="0" rtlCol="0"/>
          <a:lstStyle>
            <a:lvl1pPr algn="l">
              <a:defRPr sz="1200"/>
            </a:lvl1pPr>
          </a:lstStyle>
          <a:p>
            <a:endParaRPr lang="en-US" sz="900" dirty="0"/>
          </a:p>
        </p:txBody>
      </p:sp>
      <p:sp>
        <p:nvSpPr>
          <p:cNvPr id="3" name="Date Placeholder 2">
            <a:extLst>
              <a:ext uri="{FF2B5EF4-FFF2-40B4-BE49-F238E27FC236}">
                <a16:creationId xmlns:a16="http://schemas.microsoft.com/office/drawing/2014/main" id="{17A122F5-13B2-44E9-B902-D1ABFA6E7010}"/>
              </a:ext>
            </a:extLst>
          </p:cNvPr>
          <p:cNvSpPr>
            <a:spLocks noGrp="1"/>
          </p:cNvSpPr>
          <p:nvPr>
            <p:ph type="dt" sz="quarter" idx="1"/>
          </p:nvPr>
        </p:nvSpPr>
        <p:spPr>
          <a:xfrm>
            <a:off x="5683682" y="457200"/>
            <a:ext cx="717118" cy="228600"/>
          </a:xfrm>
          <a:prstGeom prst="rect">
            <a:avLst/>
          </a:prstGeom>
        </p:spPr>
        <p:txBody>
          <a:bodyPr vert="horz" lIns="0" tIns="0" rIns="0" bIns="0" rtlCol="0"/>
          <a:lstStyle>
            <a:lvl1pPr algn="r">
              <a:defRPr sz="1200"/>
            </a:lvl1pPr>
          </a:lstStyle>
          <a:p>
            <a:fld id="{0B33F104-80B4-4E04-97E3-C87FB857B623}" type="datetimeFigureOut">
              <a:rPr lang="en-US" sz="900" smtClean="0"/>
              <a:t>4/17/2020</a:t>
            </a:fld>
            <a:endParaRPr lang="en-US" sz="900" dirty="0"/>
          </a:p>
        </p:txBody>
      </p:sp>
      <p:sp>
        <p:nvSpPr>
          <p:cNvPr id="4" name="Footer Placeholder 3">
            <a:extLst>
              <a:ext uri="{FF2B5EF4-FFF2-40B4-BE49-F238E27FC236}">
                <a16:creationId xmlns:a16="http://schemas.microsoft.com/office/drawing/2014/main" id="{9A07F17D-DE38-4FC5-BA2A-55C22B42D1B0}"/>
              </a:ext>
            </a:extLst>
          </p:cNvPr>
          <p:cNvSpPr>
            <a:spLocks noGrp="1"/>
          </p:cNvSpPr>
          <p:nvPr>
            <p:ph type="ftr" sz="quarter" idx="2"/>
          </p:nvPr>
        </p:nvSpPr>
        <p:spPr>
          <a:xfrm>
            <a:off x="457198" y="8459980"/>
            <a:ext cx="2743200" cy="228601"/>
          </a:xfrm>
          <a:prstGeom prst="rect">
            <a:avLst/>
          </a:prstGeom>
        </p:spPr>
        <p:txBody>
          <a:bodyPr vert="horz" lIns="0" tIns="0" rIns="0" bIns="0" rtlCol="0" anchor="b"/>
          <a:lstStyle>
            <a:lvl1pPr algn="l">
              <a:defRPr sz="1200"/>
            </a:lvl1pPr>
          </a:lstStyle>
          <a:p>
            <a:endParaRPr lang="en-US" sz="900" dirty="0"/>
          </a:p>
        </p:txBody>
      </p:sp>
      <p:sp>
        <p:nvSpPr>
          <p:cNvPr id="5" name="Slide Number Placeholder 4">
            <a:extLst>
              <a:ext uri="{FF2B5EF4-FFF2-40B4-BE49-F238E27FC236}">
                <a16:creationId xmlns:a16="http://schemas.microsoft.com/office/drawing/2014/main" id="{159D4260-4F2F-4A78-A0E5-87E948DB8F0F}"/>
              </a:ext>
            </a:extLst>
          </p:cNvPr>
          <p:cNvSpPr>
            <a:spLocks noGrp="1"/>
          </p:cNvSpPr>
          <p:nvPr>
            <p:ph type="sldNum" sz="quarter" idx="3"/>
          </p:nvPr>
        </p:nvSpPr>
        <p:spPr>
          <a:xfrm>
            <a:off x="5683682" y="8459980"/>
            <a:ext cx="717119" cy="228601"/>
          </a:xfrm>
          <a:prstGeom prst="rect">
            <a:avLst/>
          </a:prstGeom>
        </p:spPr>
        <p:txBody>
          <a:bodyPr vert="horz" lIns="0" tIns="0" rIns="0" bIns="0" rtlCol="0" anchor="b"/>
          <a:lstStyle>
            <a:lvl1pPr algn="r">
              <a:defRPr sz="1200"/>
            </a:lvl1pPr>
          </a:lstStyle>
          <a:p>
            <a:fld id="{16BF8E5E-2FD0-4AE6-B0F5-D0C30D1FE04F}" type="slidenum">
              <a:rPr lang="en-US" sz="900" smtClean="0"/>
              <a:t>‹#›</a:t>
            </a:fld>
            <a:endParaRPr lang="en-US" sz="900" dirty="0"/>
          </a:p>
        </p:txBody>
      </p:sp>
    </p:spTree>
    <p:extLst>
      <p:ext uri="{BB962C8B-B14F-4D97-AF65-F5344CB8AC3E}">
        <p14:creationId xmlns:p14="http://schemas.microsoft.com/office/powerpoint/2010/main" val="1336496246"/>
      </p:ext>
    </p:extLst>
  </p:cSld>
  <p:clrMap bg1="lt1" tx1="dk1" bg2="lt2" tx2="dk2" accent1="accent1" accent2="accent2" accent3="accent3" accent4="accent4" accent5="accent5" accent6="accent6" hlink="hlink" folHlink="folHlink"/>
  <p:extLst>
    <p:ext uri="{56416CCD-93CA-4268-BC5B-53C4BB910035}">
      <p15:sldGuideLst xmlns:p15="http://schemas.microsoft.com/office/powerpoint/2012/main">
        <p15:guide id="1" orient="horz" pos="2880" userDrawn="1">
          <p15:clr>
            <a:srgbClr val="F26B43"/>
          </p15:clr>
        </p15:guide>
        <p15:guide id="2" pos="2160" userDrawn="1">
          <p15:clr>
            <a:srgbClr val="F26B43"/>
          </p15:clr>
        </p15:guide>
        <p15:guide id="3" orient="horz" pos="288" userDrawn="1">
          <p15:clr>
            <a:srgbClr val="F26B43"/>
          </p15:clr>
        </p15:guide>
        <p15:guide id="4" pos="288" userDrawn="1">
          <p15:clr>
            <a:srgbClr val="F26B43"/>
          </p15:clr>
        </p15:guide>
        <p15:guide id="5" pos="4032" userDrawn="1">
          <p15:clr>
            <a:srgbClr val="F26B43"/>
          </p15:clr>
        </p15:guide>
        <p15:guide id="6" userDrawn="1">
          <p15:clr>
            <a:srgbClr val="F26B43"/>
          </p15:clr>
        </p15:guide>
        <p15:guide id="7" orient="horz" userDrawn="1">
          <p15:clr>
            <a:srgbClr val="F26B43"/>
          </p15:clr>
        </p15:guide>
        <p15:guide id="8" pos="4320" userDrawn="1">
          <p15:clr>
            <a:srgbClr val="F26B43"/>
          </p15:clr>
        </p15:guide>
      </p15:sldGuideLst>
    </p:ext>
  </p:extLst>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685798" y="685800"/>
            <a:ext cx="2743200" cy="228600"/>
          </a:xfrm>
          <a:prstGeom prst="rect">
            <a:avLst/>
          </a:prstGeom>
        </p:spPr>
        <p:txBody>
          <a:bodyPr vert="horz" lIns="0" tIns="0" rIns="0" bIns="0" rtlCol="0"/>
          <a:lstStyle>
            <a:lvl1pPr algn="l">
              <a:defRPr sz="900"/>
            </a:lvl1pPr>
          </a:lstStyle>
          <a:p>
            <a:endParaRPr lang="en-US" dirty="0"/>
          </a:p>
        </p:txBody>
      </p:sp>
      <p:sp>
        <p:nvSpPr>
          <p:cNvPr id="3" name="Date Placeholder 2"/>
          <p:cNvSpPr>
            <a:spLocks noGrp="1"/>
          </p:cNvSpPr>
          <p:nvPr>
            <p:ph type="dt" idx="1"/>
          </p:nvPr>
        </p:nvSpPr>
        <p:spPr>
          <a:xfrm>
            <a:off x="5455085" y="685800"/>
            <a:ext cx="715528" cy="228600"/>
          </a:xfrm>
          <a:prstGeom prst="rect">
            <a:avLst/>
          </a:prstGeom>
        </p:spPr>
        <p:txBody>
          <a:bodyPr vert="horz" lIns="0" tIns="0" rIns="0" bIns="0" rtlCol="0"/>
          <a:lstStyle>
            <a:lvl1pPr algn="r">
              <a:defRPr sz="900"/>
            </a:lvl1pPr>
          </a:lstStyle>
          <a:p>
            <a:fld id="{A6248C5F-AC1F-4F90-B826-F3F4984AE898}" type="datetimeFigureOut">
              <a:rPr lang="en-US" smtClean="0"/>
              <a:pPr/>
              <a:t>4/17/2020</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572000"/>
            <a:ext cx="5486400" cy="3429000"/>
          </a:xfrm>
          <a:prstGeom prst="rect">
            <a:avLst/>
          </a:prstGeom>
        </p:spPr>
        <p:txBody>
          <a:bodyPr vert="horz" lIns="0" tIns="0" rIns="0" bIns="0" numCol="1"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685800" y="8258358"/>
            <a:ext cx="2743200" cy="228600"/>
          </a:xfrm>
          <a:prstGeom prst="rect">
            <a:avLst/>
          </a:prstGeom>
        </p:spPr>
        <p:txBody>
          <a:bodyPr vert="horz" lIns="0" tIns="0" rIns="0" bIns="0" rtlCol="0" anchor="b"/>
          <a:lstStyle>
            <a:lvl1pPr algn="l">
              <a:defRPr sz="900"/>
            </a:lvl1pPr>
          </a:lstStyle>
          <a:p>
            <a:endParaRPr lang="en-US" dirty="0"/>
          </a:p>
        </p:txBody>
      </p:sp>
      <p:sp>
        <p:nvSpPr>
          <p:cNvPr id="7" name="Slide Number Placeholder 6"/>
          <p:cNvSpPr>
            <a:spLocks noGrp="1"/>
          </p:cNvSpPr>
          <p:nvPr>
            <p:ph type="sldNum" sz="quarter" idx="5"/>
          </p:nvPr>
        </p:nvSpPr>
        <p:spPr>
          <a:xfrm>
            <a:off x="5455085" y="8258358"/>
            <a:ext cx="715528" cy="228600"/>
          </a:xfrm>
          <a:prstGeom prst="rect">
            <a:avLst/>
          </a:prstGeom>
        </p:spPr>
        <p:txBody>
          <a:bodyPr vert="horz" lIns="0" tIns="0" rIns="0" bIns="0" rtlCol="0" anchor="b"/>
          <a:lstStyle>
            <a:lvl1pPr algn="r">
              <a:defRPr sz="900"/>
            </a:lvl1pPr>
          </a:lstStyle>
          <a:p>
            <a:fld id="{641B1B2C-1F52-44AB-960F-E6CE3AB6126E}" type="slidenum">
              <a:rPr lang="en-US" smtClean="0"/>
              <a:pPr/>
              <a:t>‹#›</a:t>
            </a:fld>
            <a:endParaRPr lang="en-US" dirty="0"/>
          </a:p>
        </p:txBody>
      </p:sp>
    </p:spTree>
    <p:extLst>
      <p:ext uri="{BB962C8B-B14F-4D97-AF65-F5344CB8AC3E}">
        <p14:creationId xmlns:p14="http://schemas.microsoft.com/office/powerpoint/2010/main" val="1905327184"/>
      </p:ext>
    </p:extLst>
  </p:cSld>
  <p:clrMap bg1="lt1" tx1="dk1" bg2="lt2" tx2="dk2" accent1="accent1" accent2="accent2" accent3="accent3" accent4="accent4" accent5="accent5" accent6="accent6" hlink="hlink" folHlink="folHlink"/>
  <p:notesStyle>
    <a:lvl1pPr marL="0" algn="l" defTabSz="914400" rtl="0" eaLnBrk="1" latinLnBrk="0" hangingPunct="1">
      <a:lnSpc>
        <a:spcPct val="120000"/>
      </a:lnSpc>
      <a:defRPr sz="1100" kern="1200">
        <a:solidFill>
          <a:schemeClr val="tx1"/>
        </a:solidFill>
        <a:latin typeface="+mn-lt"/>
        <a:ea typeface="+mn-ea"/>
        <a:cs typeface="+mn-cs"/>
      </a:defRPr>
    </a:lvl1pPr>
    <a:lvl2pPr marL="457200" algn="l" defTabSz="914400" rtl="0" eaLnBrk="1" latinLnBrk="0" hangingPunct="1">
      <a:lnSpc>
        <a:spcPct val="120000"/>
      </a:lnSpc>
      <a:defRPr sz="1100" kern="1200">
        <a:solidFill>
          <a:schemeClr val="tx1"/>
        </a:solidFill>
        <a:latin typeface="+mn-lt"/>
        <a:ea typeface="+mn-ea"/>
        <a:cs typeface="+mn-cs"/>
      </a:defRPr>
    </a:lvl2pPr>
    <a:lvl3pPr marL="914400" algn="l" defTabSz="914400" rtl="0" eaLnBrk="1" latinLnBrk="0" hangingPunct="1">
      <a:lnSpc>
        <a:spcPct val="120000"/>
      </a:lnSpc>
      <a:defRPr sz="1100" kern="1200">
        <a:solidFill>
          <a:schemeClr val="tx1"/>
        </a:solidFill>
        <a:latin typeface="+mn-lt"/>
        <a:ea typeface="+mn-ea"/>
        <a:cs typeface="+mn-cs"/>
      </a:defRPr>
    </a:lvl3pPr>
    <a:lvl4pPr marL="1371600" algn="l" defTabSz="914400" rtl="0" eaLnBrk="1" latinLnBrk="0" hangingPunct="1">
      <a:lnSpc>
        <a:spcPct val="120000"/>
      </a:lnSpc>
      <a:defRPr sz="1100" kern="1200">
        <a:solidFill>
          <a:schemeClr val="tx1"/>
        </a:solidFill>
        <a:latin typeface="+mn-lt"/>
        <a:ea typeface="+mn-ea"/>
        <a:cs typeface="+mn-cs"/>
      </a:defRPr>
    </a:lvl4pPr>
    <a:lvl5pPr marL="1828800" algn="l" defTabSz="914400" rtl="0" eaLnBrk="1" latinLnBrk="0" hangingPunct="1">
      <a:lnSpc>
        <a:spcPct val="120000"/>
      </a:lnSpc>
      <a:defRPr sz="11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extLst>
    <p:ext uri="{620B2872-D7B9-4A21-9093-7833F8D536E1}">
      <p15:sldGuideLst xmlns:p15="http://schemas.microsoft.com/office/powerpoint/2012/main">
        <p15:guide id="2" pos="2160" userDrawn="1">
          <p15:clr>
            <a:srgbClr val="F26B43"/>
          </p15:clr>
        </p15:guide>
        <p15:guide id="3" orient="horz" pos="432" userDrawn="1">
          <p15:clr>
            <a:srgbClr val="F26B43"/>
          </p15:clr>
        </p15:guide>
        <p15:guide id="4" pos="432" userDrawn="1">
          <p15:clr>
            <a:srgbClr val="F26B43"/>
          </p15:clr>
        </p15:guide>
        <p15:guide id="5" pos="3888" userDrawn="1">
          <p15:clr>
            <a:srgbClr val="F26B43"/>
          </p15:clr>
        </p15:guide>
        <p15:guide id="7" userDrawn="1">
          <p15:clr>
            <a:srgbClr val="F26B43"/>
          </p15:clr>
        </p15:guide>
        <p15:guide id="8" orient="horz" pos="2880" userDrawn="1">
          <p15:clr>
            <a:srgbClr val="F26B43"/>
          </p15:clr>
        </p15:guide>
        <p15:guide id="9" pos="4320" userDrawn="1">
          <p15:clr>
            <a:srgbClr val="F26B43"/>
          </p15:clr>
        </p15:guide>
        <p15:guide id="10" orient="horz" userDrawn="1">
          <p15:clr>
            <a:srgbClr val="F26B43"/>
          </p15:clr>
        </p15:guide>
      </p15:sldGuideLst>
    </p:ext>
  </p:extLst>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Patricia will be introduction</a:t>
            </a:r>
          </a:p>
        </p:txBody>
      </p:sp>
      <p:sp>
        <p:nvSpPr>
          <p:cNvPr id="4" name="Slide Number Placeholder 3"/>
          <p:cNvSpPr>
            <a:spLocks noGrp="1"/>
          </p:cNvSpPr>
          <p:nvPr>
            <p:ph type="sldNum" sz="quarter" idx="5"/>
          </p:nvPr>
        </p:nvSpPr>
        <p:spPr/>
        <p:txBody>
          <a:bodyPr/>
          <a:lstStyle/>
          <a:p>
            <a:fld id="{641B1B2C-1F52-44AB-960F-E6CE3AB6126E}" type="slidenum">
              <a:rPr lang="en-US" smtClean="0"/>
              <a:pPr/>
              <a:t>1</a:t>
            </a:fld>
            <a:endParaRPr lang="en-US" dirty="0"/>
          </a:p>
        </p:txBody>
      </p:sp>
    </p:spTree>
    <p:extLst>
      <p:ext uri="{BB962C8B-B14F-4D97-AF65-F5344CB8AC3E}">
        <p14:creationId xmlns:p14="http://schemas.microsoft.com/office/powerpoint/2010/main" val="84620964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Carola:</a:t>
            </a:r>
            <a:endParaRPr lang="en-US" dirty="0"/>
          </a:p>
          <a:p>
            <a:r>
              <a:rPr lang="en-US" sz="1100" b="0" i="0" kern="1200" dirty="0">
                <a:solidFill>
                  <a:schemeClr val="tx1"/>
                </a:solidFill>
                <a:effectLst/>
                <a:latin typeface="+mn-lt"/>
                <a:ea typeface="+mn-ea"/>
                <a:cs typeface="+mn-cs"/>
              </a:rPr>
              <a:t>Some of you are working with children at home, or virtually using zoom or face time. Very interesting! gestures help us communicate better. </a:t>
            </a:r>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641B1B2C-1F52-44AB-960F-E6CE3AB6126E}" type="slidenum">
              <a:rPr lang="en-US" smtClean="0"/>
              <a:pPr/>
              <a:t>10</a:t>
            </a:fld>
            <a:endParaRPr lang="en-US" dirty="0"/>
          </a:p>
        </p:txBody>
      </p:sp>
    </p:spTree>
    <p:extLst>
      <p:ext uri="{BB962C8B-B14F-4D97-AF65-F5344CB8AC3E}">
        <p14:creationId xmlns:p14="http://schemas.microsoft.com/office/powerpoint/2010/main" val="165149821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SzPts val="1200"/>
              <a:defRPr/>
            </a:pPr>
            <a:r>
              <a:rPr lang="es-ES" dirty="0">
                <a:cs typeface="Calibri"/>
              </a:rPr>
              <a:t>Carola:</a:t>
            </a:r>
            <a:endParaRPr lang="es-ES" dirty="0"/>
          </a:p>
          <a:p>
            <a:pPr>
              <a:buSzPts val="1200"/>
              <a:defRPr/>
            </a:pPr>
            <a:endParaRPr lang="es-ES" dirty="0"/>
          </a:p>
          <a:p>
            <a:pPr marL="0" marR="0" lvl="0" indent="0" algn="l" defTabSz="914400">
              <a:lnSpc>
                <a:spcPct val="120000"/>
              </a:lnSpc>
              <a:spcBef>
                <a:spcPts val="0"/>
              </a:spcBef>
              <a:spcAft>
                <a:spcPts val="0"/>
              </a:spcAft>
              <a:buClrTx/>
              <a:buSzPts val="1200"/>
              <a:buFontTx/>
              <a:buNone/>
              <a:tabLst/>
              <a:defRPr/>
            </a:pPr>
            <a:r>
              <a:rPr lang="es-ES" sz="1100" dirty="0"/>
              <a:t>¡Muy interesante! </a:t>
            </a:r>
            <a:br>
              <a:rPr lang="es-ES" sz="1100" dirty="0">
                <a:cs typeface="+mn-lt"/>
              </a:rPr>
            </a:br>
            <a:r>
              <a:rPr lang="es-ES" sz="1100" dirty="0"/>
              <a:t>los gestos nos ayudan a comunicarnos mejor.</a:t>
            </a:r>
            <a:endParaRPr lang="en-US" sz="1100">
              <a:cs typeface="Calibri"/>
            </a:endParaRPr>
          </a:p>
          <a:p>
            <a:pPr>
              <a:buSzPts val="1200"/>
            </a:pPr>
            <a:endParaRPr lang="es-MX" dirty="0"/>
          </a:p>
        </p:txBody>
      </p:sp>
      <p:sp>
        <p:nvSpPr>
          <p:cNvPr id="4" name="Slide Number Placeholder 3"/>
          <p:cNvSpPr>
            <a:spLocks noGrp="1"/>
          </p:cNvSpPr>
          <p:nvPr>
            <p:ph type="sldNum" sz="quarter" idx="5"/>
          </p:nvPr>
        </p:nvSpPr>
        <p:spPr/>
        <p:txBody>
          <a:bodyPr/>
          <a:lstStyle/>
          <a:p>
            <a:fld id="{641B1B2C-1F52-44AB-960F-E6CE3AB6126E}" type="slidenum">
              <a:rPr lang="en-US" smtClean="0"/>
              <a:pPr/>
              <a:t>11</a:t>
            </a:fld>
            <a:endParaRPr lang="en-US" dirty="0"/>
          </a:p>
        </p:txBody>
      </p:sp>
    </p:spTree>
    <p:extLst>
      <p:ext uri="{BB962C8B-B14F-4D97-AF65-F5344CB8AC3E}">
        <p14:creationId xmlns:p14="http://schemas.microsoft.com/office/powerpoint/2010/main" val="95888775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Carola</a:t>
            </a:r>
            <a:endParaRPr lang="en-US"/>
          </a:p>
          <a:p>
            <a:r>
              <a:rPr lang="en-US" dirty="0">
                <a:cs typeface="Calibri"/>
              </a:rPr>
              <a:t>Row </a:t>
            </a:r>
            <a:r>
              <a:rPr lang="en-US" dirty="0" err="1">
                <a:cs typeface="Calibri"/>
              </a:rPr>
              <a:t>row</a:t>
            </a:r>
            <a:r>
              <a:rPr lang="en-US" dirty="0">
                <a:cs typeface="Calibri"/>
              </a:rPr>
              <a:t> your boat tune</a:t>
            </a:r>
            <a:endParaRPr lang="en-US"/>
          </a:p>
        </p:txBody>
      </p:sp>
      <p:sp>
        <p:nvSpPr>
          <p:cNvPr id="4" name="Slide Number Placeholder 3"/>
          <p:cNvSpPr>
            <a:spLocks noGrp="1"/>
          </p:cNvSpPr>
          <p:nvPr>
            <p:ph type="sldNum" sz="quarter" idx="5"/>
          </p:nvPr>
        </p:nvSpPr>
        <p:spPr/>
        <p:txBody>
          <a:bodyPr/>
          <a:lstStyle/>
          <a:p>
            <a:fld id="{641B1B2C-1F52-44AB-960F-E6CE3AB6126E}" type="slidenum">
              <a:rPr lang="en-US" smtClean="0"/>
              <a:pPr/>
              <a:t>12</a:t>
            </a:fld>
            <a:endParaRPr lang="en-US" dirty="0"/>
          </a:p>
        </p:txBody>
      </p:sp>
    </p:spTree>
    <p:extLst>
      <p:ext uri="{BB962C8B-B14F-4D97-AF65-F5344CB8AC3E}">
        <p14:creationId xmlns:p14="http://schemas.microsoft.com/office/powerpoint/2010/main" val="169597961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Carola</a:t>
            </a:r>
          </a:p>
        </p:txBody>
      </p:sp>
      <p:sp>
        <p:nvSpPr>
          <p:cNvPr id="4" name="Slide Number Placeholder 3"/>
          <p:cNvSpPr>
            <a:spLocks noGrp="1"/>
          </p:cNvSpPr>
          <p:nvPr>
            <p:ph type="sldNum" sz="quarter" idx="5"/>
          </p:nvPr>
        </p:nvSpPr>
        <p:spPr/>
        <p:txBody>
          <a:bodyPr/>
          <a:lstStyle/>
          <a:p>
            <a:fld id="{641B1B2C-1F52-44AB-960F-E6CE3AB6126E}" type="slidenum">
              <a:rPr lang="en-US" smtClean="0"/>
              <a:pPr/>
              <a:t>13</a:t>
            </a:fld>
            <a:endParaRPr lang="en-US" dirty="0"/>
          </a:p>
        </p:txBody>
      </p:sp>
    </p:spTree>
    <p:extLst>
      <p:ext uri="{BB962C8B-B14F-4D97-AF65-F5344CB8AC3E}">
        <p14:creationId xmlns:p14="http://schemas.microsoft.com/office/powerpoint/2010/main" val="162624363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Clr>
                <a:srgbClr val="1B110B"/>
              </a:buClr>
              <a:buSzPts val="1200"/>
            </a:pPr>
            <a:r>
              <a:rPr lang="es-MX" dirty="0">
                <a:solidFill>
                  <a:srgbClr val="1B110B"/>
                </a:solidFill>
                <a:latin typeface="Calibri"/>
                <a:ea typeface="Calibri"/>
                <a:cs typeface="Calibri"/>
              </a:rPr>
              <a:t>Carola:</a:t>
            </a:r>
            <a:endParaRPr lang="es-MX" dirty="0">
              <a:solidFill>
                <a:srgbClr val="1B110B"/>
              </a:solidFill>
              <a:latin typeface="Calibri"/>
              <a:ea typeface="Calibri"/>
              <a:cs typeface="Calibri"/>
              <a:sym typeface="Calibri"/>
            </a:endParaRPr>
          </a:p>
          <a:p>
            <a:pPr>
              <a:buSzPts val="1200"/>
            </a:pPr>
            <a:endParaRPr lang="es-MX" dirty="0">
              <a:solidFill>
                <a:srgbClr val="1B110B"/>
              </a:solidFill>
            </a:endParaRPr>
          </a:p>
          <a:p>
            <a:pPr marL="285750" indent="-285750">
              <a:lnSpc>
                <a:spcPct val="100000"/>
              </a:lnSpc>
              <a:spcBef>
                <a:spcPts val="1800"/>
              </a:spcBef>
              <a:buFont typeface="Arial"/>
              <a:buChar char="•"/>
            </a:pPr>
            <a:r>
              <a:rPr lang="es-US" dirty="0"/>
              <a:t>El mensaje</a:t>
            </a:r>
            <a:r>
              <a:rPr lang="es-US" dirty="0">
                <a:sym typeface="Calibri"/>
              </a:rPr>
              <a:t> intencional </a:t>
            </a:r>
            <a:r>
              <a:rPr lang="es-US" dirty="0"/>
              <a:t>se </a:t>
            </a:r>
            <a:r>
              <a:rPr lang="es-US" dirty="0">
                <a:sym typeface="Calibri"/>
              </a:rPr>
              <a:t>muestra para que </a:t>
            </a:r>
            <a:r>
              <a:rPr lang="es-US" dirty="0"/>
              <a:t>los adultos puedan resaltarlo</a:t>
            </a:r>
            <a:r>
              <a:rPr lang="es-US" dirty="0">
                <a:sym typeface="Calibri"/>
              </a:rPr>
              <a:t> cuando sea </a:t>
            </a:r>
            <a:r>
              <a:rPr lang="es-US" dirty="0"/>
              <a:t>necesario</a:t>
            </a:r>
            <a:r>
              <a:rPr lang="es-US" dirty="0">
                <a:sym typeface="Calibri"/>
              </a:rPr>
              <a:t> durante el día.</a:t>
            </a:r>
            <a:endParaRPr lang="en-US" dirty="0"/>
          </a:p>
          <a:p>
            <a:pPr marL="285750" indent="-285750">
              <a:lnSpc>
                <a:spcPct val="100000"/>
              </a:lnSpc>
              <a:spcBef>
                <a:spcPts val="1800"/>
              </a:spcBef>
              <a:buFont typeface="Arial"/>
              <a:buChar char="•"/>
            </a:pPr>
            <a:r>
              <a:rPr lang="es-US" dirty="0">
                <a:sym typeface="Calibri"/>
              </a:rPr>
              <a:t>Comunicado verbalmente durante las comidas, uno a uno, exploración </a:t>
            </a:r>
            <a:r>
              <a:rPr lang="es-US" dirty="0"/>
              <a:t>exterior / interior.</a:t>
            </a:r>
          </a:p>
          <a:p>
            <a:pPr marL="285750" indent="-285750">
              <a:lnSpc>
                <a:spcPct val="100000"/>
              </a:lnSpc>
              <a:spcBef>
                <a:spcPts val="1800"/>
              </a:spcBef>
              <a:buFont typeface="Arial"/>
              <a:buChar char="•"/>
            </a:pPr>
            <a:r>
              <a:rPr lang="es-US" dirty="0"/>
              <a:t>Podría ser el mismo mensaje para una semana, dos semanas la maestra determina cuándo deberían cambiarlo.</a:t>
            </a:r>
          </a:p>
          <a:p>
            <a:pPr marL="285750" indent="-285750">
              <a:lnSpc>
                <a:spcPct val="100000"/>
              </a:lnSpc>
              <a:spcBef>
                <a:spcPts val="1800"/>
              </a:spcBef>
              <a:buFont typeface="Arial"/>
              <a:buChar char="•"/>
            </a:pPr>
            <a:r>
              <a:rPr lang="es-US" dirty="0"/>
              <a:t>Dependiendo </a:t>
            </a:r>
            <a:r>
              <a:rPr lang="es-US" dirty="0">
                <a:sym typeface="Calibri"/>
              </a:rPr>
              <a:t>de </a:t>
            </a:r>
            <a:r>
              <a:rPr lang="es-US" dirty="0"/>
              <a:t>las edades </a:t>
            </a:r>
            <a:r>
              <a:rPr lang="es-US" dirty="0">
                <a:sym typeface="Calibri"/>
              </a:rPr>
              <a:t>de los niños, una palabra de vocabulario puede estar presente en el mensaje intencional.</a:t>
            </a:r>
            <a:endParaRPr lang="es-US" dirty="0"/>
          </a:p>
          <a:p>
            <a:pPr marL="285750" indent="-285750">
              <a:lnSpc>
                <a:spcPct val="100000"/>
              </a:lnSpc>
              <a:spcBef>
                <a:spcPts val="1800"/>
              </a:spcBef>
              <a:buFont typeface="Arial"/>
              <a:buChar char="•"/>
            </a:pPr>
            <a:r>
              <a:rPr lang="es-US" dirty="0"/>
              <a:t>La palabra del </a:t>
            </a:r>
            <a:r>
              <a:rPr lang="es-US" dirty="0">
                <a:sym typeface="Calibri"/>
              </a:rPr>
              <a:t>vocabulario se resalta o subraya </a:t>
            </a:r>
            <a:r>
              <a:rPr lang="es-US" dirty="0"/>
              <a:t>para que los educadores sepan qué concepto se está enseñando.</a:t>
            </a:r>
          </a:p>
          <a:p>
            <a:pPr>
              <a:lnSpc>
                <a:spcPct val="100000"/>
              </a:lnSpc>
            </a:pPr>
            <a:endParaRPr lang="es-ES" dirty="0">
              <a:cs typeface="Calibri"/>
            </a:endParaRPr>
          </a:p>
        </p:txBody>
      </p:sp>
      <p:sp>
        <p:nvSpPr>
          <p:cNvPr id="4" name="Slide Number Placeholder 3"/>
          <p:cNvSpPr>
            <a:spLocks noGrp="1"/>
          </p:cNvSpPr>
          <p:nvPr>
            <p:ph type="sldNum" sz="quarter" idx="5"/>
          </p:nvPr>
        </p:nvSpPr>
        <p:spPr/>
        <p:txBody>
          <a:bodyPr/>
          <a:lstStyle/>
          <a:p>
            <a:fld id="{641B1B2C-1F52-44AB-960F-E6CE3AB6126E}" type="slidenum">
              <a:rPr lang="en-US" smtClean="0"/>
              <a:pPr/>
              <a:t>14</a:t>
            </a:fld>
            <a:endParaRPr lang="en-US" dirty="0"/>
          </a:p>
        </p:txBody>
      </p:sp>
    </p:spTree>
    <p:extLst>
      <p:ext uri="{BB962C8B-B14F-4D97-AF65-F5344CB8AC3E}">
        <p14:creationId xmlns:p14="http://schemas.microsoft.com/office/powerpoint/2010/main" val="158858091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b="0" i="0" kern="1200" dirty="0">
                <a:solidFill>
                  <a:schemeClr val="tx1"/>
                </a:solidFill>
                <a:effectLst/>
                <a:latin typeface="+mn-lt"/>
                <a:ea typeface="+mn-ea"/>
                <a:cs typeface="+mn-cs"/>
              </a:rPr>
              <a:t>These are resources that we are going to share with you after this webinar and you can use them in your programs. </a:t>
            </a:r>
            <a:endParaRPr lang="es-MX" dirty="0">
              <a:cs typeface="Calibri"/>
            </a:endParaRPr>
          </a:p>
        </p:txBody>
      </p:sp>
      <p:sp>
        <p:nvSpPr>
          <p:cNvPr id="4" name="Slide Number Placeholder 3"/>
          <p:cNvSpPr>
            <a:spLocks noGrp="1"/>
          </p:cNvSpPr>
          <p:nvPr>
            <p:ph type="sldNum" sz="quarter" idx="5"/>
          </p:nvPr>
        </p:nvSpPr>
        <p:spPr/>
        <p:txBody>
          <a:bodyPr/>
          <a:lstStyle/>
          <a:p>
            <a:fld id="{641B1B2C-1F52-44AB-960F-E6CE3AB6126E}" type="slidenum">
              <a:rPr lang="en-US" smtClean="0"/>
              <a:pPr/>
              <a:t>15</a:t>
            </a:fld>
            <a:endParaRPr lang="en-US" dirty="0"/>
          </a:p>
        </p:txBody>
      </p:sp>
    </p:spTree>
    <p:extLst>
      <p:ext uri="{BB962C8B-B14F-4D97-AF65-F5344CB8AC3E}">
        <p14:creationId xmlns:p14="http://schemas.microsoft.com/office/powerpoint/2010/main" val="407552435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Patricia</a:t>
            </a:r>
          </a:p>
        </p:txBody>
      </p:sp>
      <p:sp>
        <p:nvSpPr>
          <p:cNvPr id="4" name="Slide Number Placeholder 3"/>
          <p:cNvSpPr>
            <a:spLocks noGrp="1"/>
          </p:cNvSpPr>
          <p:nvPr>
            <p:ph type="sldNum" sz="quarter" idx="5"/>
          </p:nvPr>
        </p:nvSpPr>
        <p:spPr/>
        <p:txBody>
          <a:bodyPr/>
          <a:lstStyle/>
          <a:p>
            <a:fld id="{641B1B2C-1F52-44AB-960F-E6CE3AB6126E}" type="slidenum">
              <a:rPr lang="en-US" smtClean="0"/>
              <a:pPr/>
              <a:t>16</a:t>
            </a:fld>
            <a:endParaRPr lang="en-US" dirty="0"/>
          </a:p>
        </p:txBody>
      </p:sp>
    </p:spTree>
    <p:extLst>
      <p:ext uri="{BB962C8B-B14F-4D97-AF65-F5344CB8AC3E}">
        <p14:creationId xmlns:p14="http://schemas.microsoft.com/office/powerpoint/2010/main" val="358648749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lnSpc>
                <a:spcPct val="100000"/>
              </a:lnSpc>
              <a:spcBef>
                <a:spcPts val="1800"/>
              </a:spcBef>
              <a:buFont typeface="Arial"/>
              <a:buChar char="•"/>
            </a:pPr>
            <a:r>
              <a:rPr lang="es-US" dirty="0">
                <a:cs typeface="Calibri"/>
              </a:rPr>
              <a:t>Carola</a:t>
            </a:r>
          </a:p>
        </p:txBody>
      </p:sp>
      <p:sp>
        <p:nvSpPr>
          <p:cNvPr id="4" name="Slide Number Placeholder 3"/>
          <p:cNvSpPr>
            <a:spLocks noGrp="1"/>
          </p:cNvSpPr>
          <p:nvPr>
            <p:ph type="sldNum" sz="quarter" idx="5"/>
          </p:nvPr>
        </p:nvSpPr>
        <p:spPr/>
        <p:txBody>
          <a:bodyPr/>
          <a:lstStyle/>
          <a:p>
            <a:fld id="{641B1B2C-1F52-44AB-960F-E6CE3AB6126E}" type="slidenum">
              <a:rPr lang="en-US" smtClean="0"/>
              <a:pPr/>
              <a:t>17</a:t>
            </a:fld>
            <a:endParaRPr lang="en-US" dirty="0"/>
          </a:p>
        </p:txBody>
      </p:sp>
    </p:spTree>
    <p:extLst>
      <p:ext uri="{BB962C8B-B14F-4D97-AF65-F5344CB8AC3E}">
        <p14:creationId xmlns:p14="http://schemas.microsoft.com/office/powerpoint/2010/main" val="18106417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Anna and Carola</a:t>
            </a:r>
          </a:p>
        </p:txBody>
      </p:sp>
      <p:sp>
        <p:nvSpPr>
          <p:cNvPr id="4" name="Slide Number Placeholder 3"/>
          <p:cNvSpPr>
            <a:spLocks noGrp="1"/>
          </p:cNvSpPr>
          <p:nvPr>
            <p:ph type="sldNum" sz="quarter" idx="5"/>
          </p:nvPr>
        </p:nvSpPr>
        <p:spPr/>
        <p:txBody>
          <a:bodyPr/>
          <a:lstStyle/>
          <a:p>
            <a:fld id="{641B1B2C-1F52-44AB-960F-E6CE3AB6126E}" type="slidenum">
              <a:rPr lang="en-US" smtClean="0"/>
              <a:pPr/>
              <a:t>18</a:t>
            </a:fld>
            <a:endParaRPr lang="en-US" dirty="0"/>
          </a:p>
        </p:txBody>
      </p:sp>
    </p:spTree>
    <p:extLst>
      <p:ext uri="{BB962C8B-B14F-4D97-AF65-F5344CB8AC3E}">
        <p14:creationId xmlns:p14="http://schemas.microsoft.com/office/powerpoint/2010/main" val="5432878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b="0" i="0" kern="1200" dirty="0">
                <a:solidFill>
                  <a:schemeClr val="tx1"/>
                </a:solidFill>
                <a:effectLst/>
                <a:latin typeface="+mn-lt"/>
                <a:ea typeface="+mn-ea"/>
                <a:cs typeface="+mn-cs"/>
              </a:rPr>
              <a:t>2) Thanks to Patricia Lozano for inviting us today, for her successful leadership in supporting super diverse children and families. We are very impressed and grateful for your constant support and achievements in the field of early bilingualism where there are more advantages to developing bilingual minds. She has it in her blood, always advocating for the rights of children, their families, and early childhood teachers. </a:t>
            </a:r>
          </a:p>
          <a:p>
            <a:endParaRPr lang="es-ES" b="0" dirty="0"/>
          </a:p>
        </p:txBody>
      </p:sp>
      <p:sp>
        <p:nvSpPr>
          <p:cNvPr id="4" name="Slide Number Placeholder 3"/>
          <p:cNvSpPr>
            <a:spLocks noGrp="1"/>
          </p:cNvSpPr>
          <p:nvPr>
            <p:ph type="sldNum" sz="quarter" idx="5"/>
          </p:nvPr>
        </p:nvSpPr>
        <p:spPr/>
        <p:txBody>
          <a:bodyPr/>
          <a:lstStyle/>
          <a:p>
            <a:fld id="{641B1B2C-1F52-44AB-960F-E6CE3AB6126E}" type="slidenum">
              <a:rPr lang="en-US" smtClean="0"/>
              <a:pPr/>
              <a:t>2</a:t>
            </a:fld>
            <a:endParaRPr lang="en-US" dirty="0"/>
          </a:p>
        </p:txBody>
      </p:sp>
    </p:spTree>
    <p:extLst>
      <p:ext uri="{BB962C8B-B14F-4D97-AF65-F5344CB8AC3E}">
        <p14:creationId xmlns:p14="http://schemas.microsoft.com/office/powerpoint/2010/main" val="11994201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0000"/>
              </a:lnSpc>
            </a:pPr>
            <a:r>
              <a:rPr lang="en-US" b="1" dirty="0"/>
              <a:t>Carola- </a:t>
            </a:r>
          </a:p>
          <a:p>
            <a:pPr>
              <a:lnSpc>
                <a:spcPct val="100000"/>
              </a:lnSpc>
            </a:pPr>
            <a:r>
              <a:rPr lang="en-US" sz="1100" b="0" i="0" kern="1200" dirty="0">
                <a:solidFill>
                  <a:schemeClr val="tx1"/>
                </a:solidFill>
                <a:effectLst/>
                <a:latin typeface="+mn-lt"/>
                <a:ea typeface="+mn-ea"/>
                <a:cs typeface="+mn-cs"/>
              </a:rPr>
              <a:t>3) POLL strategies and practices were developed by nationally known DLL experts, Dr. Linda Espinosa, Dr. Carola Oliva-Olson, Whit Hayslip and Elizabeth Magruder. These POLL strategies are practical and proven strategies for teaching children who are learning in more than one language. </a:t>
            </a:r>
            <a:endParaRPr lang="en-US" dirty="0">
              <a:cs typeface="Calibri"/>
            </a:endParaRPr>
          </a:p>
        </p:txBody>
      </p:sp>
      <p:sp>
        <p:nvSpPr>
          <p:cNvPr id="4" name="Slide Number Placeholder 3"/>
          <p:cNvSpPr>
            <a:spLocks noGrp="1"/>
          </p:cNvSpPr>
          <p:nvPr>
            <p:ph type="sldNum" sz="quarter" idx="5"/>
          </p:nvPr>
        </p:nvSpPr>
        <p:spPr/>
        <p:txBody>
          <a:bodyPr/>
          <a:lstStyle/>
          <a:p>
            <a:fld id="{641B1B2C-1F52-44AB-960F-E6CE3AB6126E}" type="slidenum">
              <a:rPr lang="en-US" smtClean="0"/>
              <a:pPr/>
              <a:t>3</a:t>
            </a:fld>
            <a:endParaRPr lang="en-US" dirty="0"/>
          </a:p>
        </p:txBody>
      </p:sp>
    </p:spTree>
    <p:extLst>
      <p:ext uri="{BB962C8B-B14F-4D97-AF65-F5344CB8AC3E}">
        <p14:creationId xmlns:p14="http://schemas.microsoft.com/office/powerpoint/2010/main" val="17477222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Carola-</a:t>
            </a:r>
          </a:p>
          <a:p>
            <a:r>
              <a:rPr lang="en-US" sz="1100" b="0" i="0" kern="1200" dirty="0">
                <a:solidFill>
                  <a:schemeClr val="tx1"/>
                </a:solidFill>
                <a:effectLst/>
                <a:latin typeface="+mn-lt"/>
                <a:ea typeface="+mn-ea"/>
                <a:cs typeface="+mn-cs"/>
              </a:rPr>
              <a:t>4) Here you see the components of POLL that would take a long time to describe. At the end of this seminar, we will share information so that you can read more about the method and each of the strategies that have the ultimate goal of promoting the development of the language in Spanish and English to have a solid and robust base. We know that this foundation is necessary for the academic and social future of all children. Today instead of talking about each one of those strategies, we are going to focus on sharing with you 3 suggestions to emphasize vocabulary development. </a:t>
            </a:r>
            <a:endParaRPr lang="en-US" dirty="0">
              <a:cs typeface="Calibri"/>
            </a:endParaRPr>
          </a:p>
        </p:txBody>
      </p:sp>
      <p:sp>
        <p:nvSpPr>
          <p:cNvPr id="4" name="Slide Number Placeholder 3"/>
          <p:cNvSpPr>
            <a:spLocks noGrp="1"/>
          </p:cNvSpPr>
          <p:nvPr>
            <p:ph type="sldNum" sz="quarter" idx="5"/>
          </p:nvPr>
        </p:nvSpPr>
        <p:spPr/>
        <p:txBody>
          <a:bodyPr/>
          <a:lstStyle/>
          <a:p>
            <a:fld id="{641B1B2C-1F52-44AB-960F-E6CE3AB6126E}" type="slidenum">
              <a:rPr lang="en-US" smtClean="0"/>
              <a:pPr/>
              <a:t>4</a:t>
            </a:fld>
            <a:endParaRPr lang="en-US" dirty="0"/>
          </a:p>
        </p:txBody>
      </p:sp>
    </p:spTree>
    <p:extLst>
      <p:ext uri="{BB962C8B-B14F-4D97-AF65-F5344CB8AC3E}">
        <p14:creationId xmlns:p14="http://schemas.microsoft.com/office/powerpoint/2010/main" val="38209620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a:p>
            <a:r>
              <a:rPr lang="en-US" dirty="0">
                <a:cs typeface="Calibri"/>
              </a:rPr>
              <a:t>Anna-</a:t>
            </a:r>
            <a:endParaRPr lang="en-US" dirty="0"/>
          </a:p>
          <a:p>
            <a:r>
              <a:rPr lang="en-US" sz="1100" b="0" i="0" kern="1200" dirty="0">
                <a:solidFill>
                  <a:schemeClr val="tx1"/>
                </a:solidFill>
                <a:effectLst/>
                <a:latin typeface="+mn-lt"/>
                <a:ea typeface="+mn-ea"/>
                <a:cs typeface="+mn-cs"/>
              </a:rPr>
              <a:t>These hearts are like our children, they are all different, none is the same. Children are very diverse including the languages ​​they speak in their families and cultural practices and interests. Today, our families more than ever need emotional support to promote health and wellness. The virus crisis has caused much anxiety, concern and stress in children, their families and educators. Many of you are currently caring for the children of essential workers, or others of you are at home trying to find effective and entertaining ways to connect with your children through the internet. Today we are going to present 3 suggestions to teach new vocabulary and at the same time support the emotional health of children, families, ourselves.  </a:t>
            </a:r>
            <a:endParaRPr lang="en-US" dirty="0">
              <a:cs typeface="Calibri"/>
            </a:endParaRPr>
          </a:p>
        </p:txBody>
      </p:sp>
      <p:sp>
        <p:nvSpPr>
          <p:cNvPr id="4" name="Slide Number Placeholder 3"/>
          <p:cNvSpPr>
            <a:spLocks noGrp="1"/>
          </p:cNvSpPr>
          <p:nvPr>
            <p:ph type="sldNum" sz="quarter" idx="5"/>
          </p:nvPr>
        </p:nvSpPr>
        <p:spPr/>
        <p:txBody>
          <a:bodyPr/>
          <a:lstStyle/>
          <a:p>
            <a:fld id="{641B1B2C-1F52-44AB-960F-E6CE3AB6126E}" type="slidenum">
              <a:rPr lang="en-US" smtClean="0"/>
              <a:pPr/>
              <a:t>5</a:t>
            </a:fld>
            <a:endParaRPr lang="en-US" dirty="0"/>
          </a:p>
        </p:txBody>
      </p:sp>
    </p:spTree>
    <p:extLst>
      <p:ext uri="{BB962C8B-B14F-4D97-AF65-F5344CB8AC3E}">
        <p14:creationId xmlns:p14="http://schemas.microsoft.com/office/powerpoint/2010/main" val="28847174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Anna-</a:t>
            </a:r>
          </a:p>
          <a:p>
            <a:r>
              <a:rPr lang="en-US" sz="1100" b="0" i="0" kern="1200" dirty="0">
                <a:solidFill>
                  <a:schemeClr val="tx1"/>
                </a:solidFill>
                <a:effectLst/>
                <a:latin typeface="+mn-lt"/>
                <a:ea typeface="+mn-ea"/>
                <a:cs typeface="+mn-cs"/>
              </a:rPr>
              <a:t>One way to start supporting children in this situation is by teaching vocabulary to express feelings and emotions. It is important not to stick with basic words but to continually expand vocabulary with new, complex and even sophisticated words. </a:t>
            </a:r>
            <a:endParaRPr lang="en-US" dirty="0">
              <a:cs typeface="Calibri"/>
            </a:endParaRPr>
          </a:p>
        </p:txBody>
      </p:sp>
      <p:sp>
        <p:nvSpPr>
          <p:cNvPr id="4" name="Slide Number Placeholder 3"/>
          <p:cNvSpPr>
            <a:spLocks noGrp="1"/>
          </p:cNvSpPr>
          <p:nvPr>
            <p:ph type="sldNum" sz="quarter" idx="5"/>
          </p:nvPr>
        </p:nvSpPr>
        <p:spPr/>
        <p:txBody>
          <a:bodyPr/>
          <a:lstStyle/>
          <a:p>
            <a:fld id="{641B1B2C-1F52-44AB-960F-E6CE3AB6126E}" type="slidenum">
              <a:rPr lang="en-US" smtClean="0"/>
              <a:pPr/>
              <a:t>6</a:t>
            </a:fld>
            <a:endParaRPr lang="en-US" dirty="0"/>
          </a:p>
        </p:txBody>
      </p:sp>
    </p:spTree>
    <p:extLst>
      <p:ext uri="{BB962C8B-B14F-4D97-AF65-F5344CB8AC3E}">
        <p14:creationId xmlns:p14="http://schemas.microsoft.com/office/powerpoint/2010/main" val="14298384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MX" dirty="0">
                <a:cs typeface="Calibri"/>
              </a:rPr>
              <a:t>Anna-</a:t>
            </a:r>
          </a:p>
          <a:p>
            <a:pPr rtl="0" fontAlgn="base"/>
            <a:r>
              <a:rPr lang="en-US" sz="1100" b="1" i="0" kern="1200" dirty="0">
                <a:solidFill>
                  <a:schemeClr val="tx1"/>
                </a:solidFill>
                <a:effectLst/>
                <a:latin typeface="+mn-lt"/>
                <a:ea typeface="+mn-ea"/>
                <a:cs typeface="+mn-cs"/>
              </a:rPr>
              <a:t>: </a:t>
            </a:r>
            <a:r>
              <a:rPr lang="en-US" sz="1100" b="0" i="0" kern="1200" dirty="0">
                <a:solidFill>
                  <a:schemeClr val="tx1"/>
                </a:solidFill>
                <a:effectLst/>
                <a:latin typeface="+mn-lt"/>
                <a:ea typeface="+mn-ea"/>
                <a:cs typeface="+mn-cs"/>
              </a:rPr>
              <a:t>Show the screen while introducing the book and vocabulary (1 minute), then the camera can focus on Anna while reading the books for about 10 minutes) </a:t>
            </a:r>
          </a:p>
          <a:p>
            <a:pPr rtl="0" fontAlgn="base"/>
            <a:r>
              <a:rPr lang="en-US" sz="1100" b="0" i="0" kern="1200" dirty="0">
                <a:solidFill>
                  <a:schemeClr val="tx1"/>
                </a:solidFill>
                <a:effectLst/>
                <a:latin typeface="+mn-lt"/>
                <a:ea typeface="+mn-ea"/>
                <a:cs typeface="+mn-cs"/>
              </a:rPr>
              <a:t> </a:t>
            </a:r>
          </a:p>
          <a:p>
            <a:pPr rtl="0" fontAlgn="base"/>
            <a:r>
              <a:rPr lang="en-US" sz="1100" b="0" i="0" kern="1200" dirty="0">
                <a:solidFill>
                  <a:schemeClr val="tx1"/>
                </a:solidFill>
                <a:effectLst/>
                <a:latin typeface="+mn-lt"/>
                <a:ea typeface="+mn-ea"/>
                <a:cs typeface="+mn-cs"/>
              </a:rPr>
              <a:t>When connecting with your children, you can use books that deal with feelings and emotions like this story called "This is how I feel." This book is available in English too. We can highlight that we all have emotions and feelings and that these can change quickly. It is not always necessary to read the full story, but to choose previously which pages you want to show and read. This story focuses on some emotions of a girl and I have chosen some pages to show you. In this story I decided to focus on the feeling of being "Disillusioned or Disillusioned imagine you would wonder if it is not too complex a word. But being a very long word, that makes it even more interesting "" Disillusioned or Disillusioned. Let us remember that preschool children need to hear and use many new, complex and sophisticated words. When we introduce a new word we always give a definition and an example. </a:t>
            </a:r>
          </a:p>
          <a:p>
            <a:pPr rtl="0" fontAlgn="base"/>
            <a:r>
              <a:rPr lang="en-US" sz="1100" b="0" i="0" kern="1200" dirty="0">
                <a:solidFill>
                  <a:schemeClr val="tx1"/>
                </a:solidFill>
                <a:effectLst/>
                <a:latin typeface="+mn-lt"/>
                <a:ea typeface="+mn-ea"/>
                <a:cs typeface="+mn-cs"/>
              </a:rPr>
              <a:t> </a:t>
            </a:r>
          </a:p>
          <a:p>
            <a:pPr rtl="0" fontAlgn="base"/>
            <a:r>
              <a:rPr lang="en-US" sz="1100" b="0" i="0" kern="1200" dirty="0">
                <a:solidFill>
                  <a:schemeClr val="tx1"/>
                </a:solidFill>
                <a:effectLst/>
                <a:latin typeface="+mn-lt"/>
                <a:ea typeface="+mn-ea"/>
                <a:cs typeface="+mn-cs"/>
              </a:rPr>
              <a:t>Let us remember that preschool children need to hear and use many new, complex and sophisticated words. When we introduce a new word we always give a definition and an example. In this case you could say to the children, Being disappointed means, or means that you wanted something and suddenly it could not happen.  </a:t>
            </a:r>
          </a:p>
          <a:p>
            <a:pPr rtl="0" fontAlgn="base"/>
            <a:r>
              <a:rPr lang="en-US" sz="1100" b="0" i="0" kern="1200" dirty="0">
                <a:solidFill>
                  <a:schemeClr val="tx1"/>
                </a:solidFill>
                <a:effectLst/>
                <a:latin typeface="+mn-lt"/>
                <a:ea typeface="+mn-ea"/>
                <a:cs typeface="+mn-cs"/>
              </a:rPr>
              <a:t>For example, I was disappointed when my sister was unable to attend my birthday dinner at the last minute. </a:t>
            </a:r>
          </a:p>
          <a:p>
            <a:pPr rtl="0" fontAlgn="base"/>
            <a:r>
              <a:rPr lang="en-US" sz="1100" b="0" i="0" kern="1200" dirty="0">
                <a:solidFill>
                  <a:schemeClr val="tx1"/>
                </a:solidFill>
                <a:effectLst/>
                <a:latin typeface="+mn-lt"/>
                <a:ea typeface="+mn-ea"/>
                <a:cs typeface="+mn-cs"/>
              </a:rPr>
              <a:t>Anna: Carola, how are you feeling today? </a:t>
            </a:r>
          </a:p>
          <a:p>
            <a:pPr rtl="0" fontAlgn="base"/>
            <a:r>
              <a:rPr lang="en-US" sz="1100" b="0" i="0" kern="1200" dirty="0">
                <a:solidFill>
                  <a:schemeClr val="tx1"/>
                </a:solidFill>
                <a:effectLst/>
                <a:latin typeface="+mn-lt"/>
                <a:ea typeface="+mn-ea"/>
                <a:cs typeface="+mn-cs"/>
              </a:rPr>
              <a:t>Carola: I feel very disappointed that I can't go to school today    </a:t>
            </a:r>
          </a:p>
          <a:p>
            <a:pPr rtl="0" fontAlgn="base"/>
            <a:r>
              <a:rPr lang="en-US" sz="1100" b="0" i="0" kern="1200" dirty="0">
                <a:solidFill>
                  <a:schemeClr val="tx1"/>
                </a:solidFill>
                <a:effectLst/>
                <a:latin typeface="+mn-lt"/>
                <a:ea typeface="+mn-ea"/>
                <a:cs typeface="+mn-cs"/>
              </a:rPr>
              <a:t> </a:t>
            </a:r>
          </a:p>
          <a:p>
            <a:pPr rtl="0" fontAlgn="base"/>
            <a:r>
              <a:rPr lang="en-US" sz="1100" b="1" i="0" kern="1200" dirty="0">
                <a:solidFill>
                  <a:schemeClr val="tx1"/>
                </a:solidFill>
                <a:effectLst/>
                <a:latin typeface="+mn-lt"/>
                <a:ea typeface="+mn-ea"/>
                <a:cs typeface="+mn-cs"/>
              </a:rPr>
              <a:t>Grateful: </a:t>
            </a:r>
            <a:r>
              <a:rPr lang="en-US" sz="1100" b="0" i="0" kern="1200" dirty="0">
                <a:solidFill>
                  <a:schemeClr val="tx1"/>
                </a:solidFill>
                <a:effectLst/>
                <a:latin typeface="+mn-lt"/>
                <a:ea typeface="+mn-ea"/>
                <a:cs typeface="+mn-cs"/>
              </a:rPr>
              <a:t>Feeling Grateful is when you give thanks for something that someone does for you.   </a:t>
            </a:r>
          </a:p>
          <a:p>
            <a:pPr rtl="0" fontAlgn="base"/>
            <a:r>
              <a:rPr lang="en-US" sz="1100" b="0" i="0" kern="1200" dirty="0">
                <a:solidFill>
                  <a:schemeClr val="tx1"/>
                </a:solidFill>
                <a:effectLst/>
                <a:latin typeface="+mn-lt"/>
                <a:ea typeface="+mn-ea"/>
                <a:cs typeface="+mn-cs"/>
              </a:rPr>
              <a:t>Anna: For example, I am grateful to my husband because he made dinner yesterday while I worked. Carola, how grateful are you today? </a:t>
            </a:r>
          </a:p>
          <a:p>
            <a:pPr rtl="0" fontAlgn="base"/>
            <a:r>
              <a:rPr lang="en-US" sz="1100" b="0" i="0" kern="1200" dirty="0">
                <a:solidFill>
                  <a:schemeClr val="tx1"/>
                </a:solidFill>
                <a:effectLst/>
                <a:latin typeface="+mn-lt"/>
                <a:ea typeface="+mn-ea"/>
                <a:cs typeface="+mn-cs"/>
              </a:rPr>
              <a:t>Carola: Today I feel very grateful because my daughter is learning to read and write in Spanish </a:t>
            </a:r>
          </a:p>
          <a:p>
            <a:pPr rtl="0" fontAlgn="base"/>
            <a:r>
              <a:rPr lang="en-US" sz="1100" b="0" i="0" kern="1200" dirty="0">
                <a:solidFill>
                  <a:schemeClr val="tx1"/>
                </a:solidFill>
                <a:effectLst/>
                <a:latin typeface="+mn-lt"/>
                <a:ea typeface="+mn-ea"/>
                <a:cs typeface="+mn-cs"/>
              </a:rPr>
              <a:t> </a:t>
            </a:r>
          </a:p>
          <a:p>
            <a:pPr rtl="0" fontAlgn="base"/>
            <a:r>
              <a:rPr lang="en-US" sz="1100" b="0" i="0" kern="1200" dirty="0">
                <a:solidFill>
                  <a:schemeClr val="tx1"/>
                </a:solidFill>
                <a:effectLst/>
                <a:latin typeface="+mn-lt"/>
                <a:ea typeface="+mn-ea"/>
                <a:cs typeface="+mn-cs"/>
              </a:rPr>
              <a:t>Another word to expand vocabulary is  </a:t>
            </a:r>
          </a:p>
          <a:p>
            <a:pPr rtl="0" fontAlgn="base"/>
            <a:r>
              <a:rPr lang="en-US" sz="1100" b="1" i="0" kern="1200" dirty="0">
                <a:solidFill>
                  <a:schemeClr val="tx1"/>
                </a:solidFill>
                <a:effectLst/>
                <a:latin typeface="+mn-lt"/>
                <a:ea typeface="+mn-ea"/>
                <a:cs typeface="+mn-cs"/>
              </a:rPr>
              <a:t>Bored or bored: </a:t>
            </a:r>
            <a:r>
              <a:rPr lang="en-US" sz="1100" b="0" i="0" kern="1200" dirty="0">
                <a:solidFill>
                  <a:schemeClr val="tx1"/>
                </a:solidFill>
                <a:effectLst/>
                <a:latin typeface="+mn-lt"/>
                <a:ea typeface="+mn-ea"/>
                <a:cs typeface="+mn-cs"/>
              </a:rPr>
              <a:t>There are probably many who already know this word but do not use it frequently. The purpose is to learn new words and use them often. Always starting to define, explain what it means. For example, feeling bored or bored is when you are not doing anything or when someone asks us to do something that we do not like because it is very boring. For example, sometimes my son tells me, "Mom, I have nothing to do, I'm bored. "I say to him, "You can help me with dinner if you are bored" and he replies, "That is also very boring too, I want to go out and play with my friends.  </a:t>
            </a:r>
          </a:p>
        </p:txBody>
      </p:sp>
      <p:sp>
        <p:nvSpPr>
          <p:cNvPr id="4" name="Slide Number Placeholder 3"/>
          <p:cNvSpPr>
            <a:spLocks noGrp="1"/>
          </p:cNvSpPr>
          <p:nvPr>
            <p:ph type="sldNum" sz="quarter" idx="5"/>
          </p:nvPr>
        </p:nvSpPr>
        <p:spPr/>
        <p:txBody>
          <a:bodyPr/>
          <a:lstStyle/>
          <a:p>
            <a:fld id="{641B1B2C-1F52-44AB-960F-E6CE3AB6126E}" type="slidenum">
              <a:rPr lang="en-US" smtClean="0"/>
              <a:pPr/>
              <a:t>7</a:t>
            </a:fld>
            <a:endParaRPr lang="en-US" dirty="0"/>
          </a:p>
        </p:txBody>
      </p:sp>
    </p:spTree>
    <p:extLst>
      <p:ext uri="{BB962C8B-B14F-4D97-AF65-F5344CB8AC3E}">
        <p14:creationId xmlns:p14="http://schemas.microsoft.com/office/powerpoint/2010/main" val="9485557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Anna-</a:t>
            </a:r>
          </a:p>
          <a:p>
            <a:endParaRPr lang="en-US" dirty="0">
              <a:cs typeface="Calibri"/>
            </a:endParaRPr>
          </a:p>
          <a:p>
            <a:r>
              <a:rPr lang="en-US" dirty="0">
                <a:cs typeface="Calibri"/>
              </a:rPr>
              <a:t>Some of you are still providing services with families at home, others of you are meeting with children via zoom and/or other methods, the check in is something that you can still do from home if you have pictures of the children saved on your electronic device and if you don't simply asking children verbally is also a great way to check in with them. </a:t>
            </a:r>
          </a:p>
          <a:p>
            <a:endParaRPr lang="en-US" dirty="0"/>
          </a:p>
          <a:p>
            <a:r>
              <a:rPr lang="en-US" dirty="0"/>
              <a:t>The idea of the emotional cube that is something that parents can do at home and ask their child how they feel when they wake up. </a:t>
            </a:r>
            <a:endParaRPr lang="en-US" dirty="0">
              <a:cs typeface="Calibri"/>
            </a:endParaRPr>
          </a:p>
        </p:txBody>
      </p:sp>
      <p:sp>
        <p:nvSpPr>
          <p:cNvPr id="4" name="Slide Number Placeholder 3"/>
          <p:cNvSpPr>
            <a:spLocks noGrp="1"/>
          </p:cNvSpPr>
          <p:nvPr>
            <p:ph type="sldNum" sz="quarter" idx="5"/>
          </p:nvPr>
        </p:nvSpPr>
        <p:spPr/>
        <p:txBody>
          <a:bodyPr/>
          <a:lstStyle/>
          <a:p>
            <a:fld id="{641B1B2C-1F52-44AB-960F-E6CE3AB6126E}" type="slidenum">
              <a:rPr lang="en-US" smtClean="0"/>
              <a:pPr/>
              <a:t>8</a:t>
            </a:fld>
            <a:endParaRPr lang="en-US" dirty="0"/>
          </a:p>
        </p:txBody>
      </p:sp>
    </p:spTree>
    <p:extLst>
      <p:ext uri="{BB962C8B-B14F-4D97-AF65-F5344CB8AC3E}">
        <p14:creationId xmlns:p14="http://schemas.microsoft.com/office/powerpoint/2010/main" val="256291928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b="0" i="0" kern="1200" dirty="0">
                <a:solidFill>
                  <a:schemeClr val="tx1"/>
                </a:solidFill>
                <a:effectLst/>
                <a:latin typeface="+mn-lt"/>
                <a:ea typeface="+mn-ea"/>
                <a:cs typeface="+mn-cs"/>
              </a:rPr>
              <a:t>Importance of going beyond common emotions, better known to give children new vocabulary that reflects what they are experiencing and share with their families and encourage dialogue using this new vocabulary</a:t>
            </a:r>
            <a:endParaRPr lang="en-US" dirty="0">
              <a:cs typeface="Calibri"/>
            </a:endParaRPr>
          </a:p>
        </p:txBody>
      </p:sp>
      <p:sp>
        <p:nvSpPr>
          <p:cNvPr id="4" name="Slide Number Placeholder 3"/>
          <p:cNvSpPr>
            <a:spLocks noGrp="1"/>
          </p:cNvSpPr>
          <p:nvPr>
            <p:ph type="sldNum" sz="quarter" idx="5"/>
          </p:nvPr>
        </p:nvSpPr>
        <p:spPr/>
        <p:txBody>
          <a:bodyPr/>
          <a:lstStyle/>
          <a:p>
            <a:fld id="{641B1B2C-1F52-44AB-960F-E6CE3AB6126E}" type="slidenum">
              <a:rPr lang="en-US" smtClean="0"/>
              <a:pPr/>
              <a:t>9</a:t>
            </a:fld>
            <a:endParaRPr lang="en-US" dirty="0"/>
          </a:p>
        </p:txBody>
      </p:sp>
    </p:spTree>
    <p:extLst>
      <p:ext uri="{BB962C8B-B14F-4D97-AF65-F5344CB8AC3E}">
        <p14:creationId xmlns:p14="http://schemas.microsoft.com/office/powerpoint/2010/main" val="3340354037"/>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12" Type="http://schemas.openxmlformats.org/officeDocument/2006/relationships/image" Target="../media/image13.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11" Type="http://schemas.openxmlformats.org/officeDocument/2006/relationships/image" Target="../media/image12.png"/><Relationship Id="rId5" Type="http://schemas.openxmlformats.org/officeDocument/2006/relationships/image" Target="../media/image6.pn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png"/></Relationships>
</file>

<file path=ppt/slideLayouts/_rels/slideLayout10.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1.jpeg"/><Relationship Id="rId7" Type="http://schemas.openxmlformats.org/officeDocument/2006/relationships/image" Target="../media/image7.png"/><Relationship Id="rId2" Type="http://schemas.openxmlformats.org/officeDocument/2006/relationships/image" Target="../media/image2.jpeg"/><Relationship Id="rId1" Type="http://schemas.openxmlformats.org/officeDocument/2006/relationships/slideMaster" Target="../slideMasters/slideMaster1.xml"/><Relationship Id="rId6" Type="http://schemas.openxmlformats.org/officeDocument/2006/relationships/image" Target="../media/image9.png"/><Relationship Id="rId5" Type="http://schemas.openxmlformats.org/officeDocument/2006/relationships/image" Target="../media/image11.png"/><Relationship Id="rId4" Type="http://schemas.openxmlformats.org/officeDocument/2006/relationships/image" Target="../media/image20.png"/><Relationship Id="rId9" Type="http://schemas.openxmlformats.org/officeDocument/2006/relationships/image" Target="../media/image3.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1.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10.png"/><Relationship Id="rId5" Type="http://schemas.openxmlformats.org/officeDocument/2006/relationships/image" Target="../media/image4.png"/><Relationship Id="rId4" Type="http://schemas.openxmlformats.org/officeDocument/2006/relationships/image" Target="../media/image8.png"/></Relationships>
</file>

<file path=ppt/slideLayouts/_rels/slideLayout1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1.jpeg"/><Relationship Id="rId7" Type="http://schemas.openxmlformats.org/officeDocument/2006/relationships/image" Target="../media/image4.png"/><Relationship Id="rId2" Type="http://schemas.openxmlformats.org/officeDocument/2006/relationships/image" Target="../media/image2.jpe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6.png"/><Relationship Id="rId4" Type="http://schemas.openxmlformats.org/officeDocument/2006/relationships/image" Target="../media/image5.png"/><Relationship Id="rId9" Type="http://schemas.openxmlformats.org/officeDocument/2006/relationships/image" Target="../media/image11.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jpeg"/><Relationship Id="rId1" Type="http://schemas.openxmlformats.org/officeDocument/2006/relationships/slideMaster" Target="../slideMasters/slideMaster1.xml"/><Relationship Id="rId5" Type="http://schemas.openxmlformats.org/officeDocument/2006/relationships/image" Target="../media/image9.png"/><Relationship Id="rId4" Type="http://schemas.openxmlformats.org/officeDocument/2006/relationships/image" Target="../media/image11.png"/></Relationships>
</file>

<file path=ppt/slideLayouts/_rels/slideLayout2.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3" Type="http://schemas.openxmlformats.org/officeDocument/2006/relationships/image" Target="../media/image15.svg"/><Relationship Id="rId7" Type="http://schemas.openxmlformats.org/officeDocument/2006/relationships/image" Target="../media/image6.png"/><Relationship Id="rId12" Type="http://schemas.openxmlformats.org/officeDocument/2006/relationships/image" Target="../media/image11.png"/><Relationship Id="rId2" Type="http://schemas.openxmlformats.org/officeDocument/2006/relationships/image" Target="../media/image14.png"/><Relationship Id="rId1" Type="http://schemas.openxmlformats.org/officeDocument/2006/relationships/slideMaster" Target="../slideMasters/slideMaster1.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 Id="rId14" Type="http://schemas.openxmlformats.org/officeDocument/2006/relationships/image" Target="../media/image13.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jpe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7.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9.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jpe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7.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3" Type="http://schemas.openxmlformats.org/officeDocument/2006/relationships/image" Target="../media/image15.svg"/><Relationship Id="rId7" Type="http://schemas.openxmlformats.org/officeDocument/2006/relationships/image" Target="../media/image6.png"/><Relationship Id="rId12" Type="http://schemas.openxmlformats.org/officeDocument/2006/relationships/image" Target="../media/image11.png"/><Relationship Id="rId2" Type="http://schemas.openxmlformats.org/officeDocument/2006/relationships/image" Target="../media/image14.png"/><Relationship Id="rId1" Type="http://schemas.openxmlformats.org/officeDocument/2006/relationships/slideMaster" Target="../slideMasters/slideMaster1.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 Id="rId14" Type="http://schemas.openxmlformats.org/officeDocument/2006/relationships/image" Target="../media/image13.png"/></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23.png"/></Relationships>
</file>

<file path=ppt/slideLayouts/_rels/slideLayout32.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png"/><Relationship Id="rId3" Type="http://schemas.openxmlformats.org/officeDocument/2006/relationships/image" Target="../media/image3.png"/><Relationship Id="rId7" Type="http://schemas.openxmlformats.org/officeDocument/2006/relationships/image" Target="../media/image7.png"/><Relationship Id="rId12" Type="http://schemas.openxmlformats.org/officeDocument/2006/relationships/image" Target="../media/image12.png"/><Relationship Id="rId2" Type="http://schemas.openxmlformats.org/officeDocument/2006/relationships/image" Target="../media/image2.jpeg"/><Relationship Id="rId1" Type="http://schemas.openxmlformats.org/officeDocument/2006/relationships/slideMaster" Target="../slideMasters/slideMaster1.xml"/><Relationship Id="rId6" Type="http://schemas.openxmlformats.org/officeDocument/2006/relationships/image" Target="../media/image6.png"/><Relationship Id="rId11" Type="http://schemas.openxmlformats.org/officeDocument/2006/relationships/image" Target="../media/image11.png"/><Relationship Id="rId5" Type="http://schemas.openxmlformats.org/officeDocument/2006/relationships/image" Target="../media/image5.pn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png"/></Relationships>
</file>

<file path=ppt/slideLayouts/_rels/slideLayout33.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3" Type="http://schemas.openxmlformats.org/officeDocument/2006/relationships/image" Target="../media/image1.jpeg"/><Relationship Id="rId7" Type="http://schemas.openxmlformats.org/officeDocument/2006/relationships/image" Target="../media/image6.png"/><Relationship Id="rId12" Type="http://schemas.openxmlformats.org/officeDocument/2006/relationships/image" Target="../media/image11.png"/><Relationship Id="rId2" Type="http://schemas.openxmlformats.org/officeDocument/2006/relationships/image" Target="../media/image2.jpeg"/><Relationship Id="rId1" Type="http://schemas.openxmlformats.org/officeDocument/2006/relationships/slideMaster" Target="../slideMasters/slideMaster1.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 Id="rId14" Type="http://schemas.openxmlformats.org/officeDocument/2006/relationships/image" Target="../media/image13.png"/></Relationships>
</file>

<file path=ppt/slideLayouts/_rels/slideLayout34.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png"/><Relationship Id="rId3" Type="http://schemas.openxmlformats.org/officeDocument/2006/relationships/image" Target="../media/image3.png"/><Relationship Id="rId7" Type="http://schemas.openxmlformats.org/officeDocument/2006/relationships/image" Target="../media/image7.png"/><Relationship Id="rId12" Type="http://schemas.openxmlformats.org/officeDocument/2006/relationships/image" Target="../media/image12.png"/><Relationship Id="rId2" Type="http://schemas.openxmlformats.org/officeDocument/2006/relationships/image" Target="../media/image2.jpeg"/><Relationship Id="rId1" Type="http://schemas.openxmlformats.org/officeDocument/2006/relationships/slideMaster" Target="../slideMasters/slideMaster1.xml"/><Relationship Id="rId6" Type="http://schemas.openxmlformats.org/officeDocument/2006/relationships/image" Target="../media/image6.png"/><Relationship Id="rId11" Type="http://schemas.openxmlformats.org/officeDocument/2006/relationships/image" Target="../media/image11.png"/><Relationship Id="rId5" Type="http://schemas.openxmlformats.org/officeDocument/2006/relationships/image" Target="../media/image5.pn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png"/></Relationships>
</file>

<file path=ppt/slideLayouts/_rels/slideLayout35.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3" Type="http://schemas.openxmlformats.org/officeDocument/2006/relationships/image" Target="../media/image1.jpeg"/><Relationship Id="rId7" Type="http://schemas.openxmlformats.org/officeDocument/2006/relationships/image" Target="../media/image6.png"/><Relationship Id="rId12" Type="http://schemas.openxmlformats.org/officeDocument/2006/relationships/image" Target="../media/image11.png"/><Relationship Id="rId2" Type="http://schemas.openxmlformats.org/officeDocument/2006/relationships/image" Target="../media/image2.jpeg"/><Relationship Id="rId1" Type="http://schemas.openxmlformats.org/officeDocument/2006/relationships/slideMaster" Target="../slideMasters/slideMaster1.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 Id="rId14" Type="http://schemas.openxmlformats.org/officeDocument/2006/relationships/image" Target="../media/image13.png"/></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png"/><Relationship Id="rId3" Type="http://schemas.openxmlformats.org/officeDocument/2006/relationships/image" Target="../media/image3.png"/><Relationship Id="rId7" Type="http://schemas.openxmlformats.org/officeDocument/2006/relationships/image" Target="../media/image7.png"/><Relationship Id="rId12" Type="http://schemas.openxmlformats.org/officeDocument/2006/relationships/image" Target="../media/image12.png"/><Relationship Id="rId2" Type="http://schemas.openxmlformats.org/officeDocument/2006/relationships/image" Target="../media/image2.jpeg"/><Relationship Id="rId1" Type="http://schemas.openxmlformats.org/officeDocument/2006/relationships/slideMaster" Target="../slideMasters/slideMaster1.xml"/><Relationship Id="rId6" Type="http://schemas.openxmlformats.org/officeDocument/2006/relationships/image" Target="../media/image6.png"/><Relationship Id="rId11" Type="http://schemas.openxmlformats.org/officeDocument/2006/relationships/image" Target="../media/image11.png"/><Relationship Id="rId5" Type="http://schemas.openxmlformats.org/officeDocument/2006/relationships/image" Target="../media/image5.pn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png"/><Relationship Id="rId14" Type="http://schemas.openxmlformats.org/officeDocument/2006/relationships/image" Target="../media/image1.jpeg"/></Relationships>
</file>

<file path=ppt/slideLayouts/_rels/slideLayout5.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png"/><Relationship Id="rId3" Type="http://schemas.openxmlformats.org/officeDocument/2006/relationships/image" Target="../media/image16.png"/><Relationship Id="rId7" Type="http://schemas.openxmlformats.org/officeDocument/2006/relationships/image" Target="../media/image5.png"/><Relationship Id="rId12" Type="http://schemas.openxmlformats.org/officeDocument/2006/relationships/image" Target="../media/image10.png"/><Relationship Id="rId2" Type="http://schemas.openxmlformats.org/officeDocument/2006/relationships/image" Target="../media/image2.jpeg"/><Relationship Id="rId16" Type="http://schemas.openxmlformats.org/officeDocument/2006/relationships/image" Target="../media/image1.jpeg"/><Relationship Id="rId1" Type="http://schemas.openxmlformats.org/officeDocument/2006/relationships/slideMaster" Target="../slideMasters/slideMaster1.xml"/><Relationship Id="rId6" Type="http://schemas.openxmlformats.org/officeDocument/2006/relationships/image" Target="../media/image4.png"/><Relationship Id="rId11" Type="http://schemas.openxmlformats.org/officeDocument/2006/relationships/image" Target="../media/image9.png"/><Relationship Id="rId5" Type="http://schemas.openxmlformats.org/officeDocument/2006/relationships/image" Target="../media/image3.png"/><Relationship Id="rId15" Type="http://schemas.openxmlformats.org/officeDocument/2006/relationships/image" Target="../media/image13.png"/><Relationship Id="rId10" Type="http://schemas.openxmlformats.org/officeDocument/2006/relationships/image" Target="../media/image8.png"/><Relationship Id="rId4" Type="http://schemas.openxmlformats.org/officeDocument/2006/relationships/image" Target="../media/image17.svg"/><Relationship Id="rId9" Type="http://schemas.openxmlformats.org/officeDocument/2006/relationships/image" Target="../media/image7.png"/><Relationship Id="rId14" Type="http://schemas.openxmlformats.org/officeDocument/2006/relationships/image" Target="../media/image12.png"/></Relationships>
</file>

<file path=ppt/slideLayouts/_rels/slideLayout6.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png"/><Relationship Id="rId3" Type="http://schemas.openxmlformats.org/officeDocument/2006/relationships/image" Target="../media/image16.png"/><Relationship Id="rId7" Type="http://schemas.openxmlformats.org/officeDocument/2006/relationships/image" Target="../media/image5.png"/><Relationship Id="rId12" Type="http://schemas.openxmlformats.org/officeDocument/2006/relationships/image" Target="../media/image10.png"/><Relationship Id="rId2" Type="http://schemas.openxmlformats.org/officeDocument/2006/relationships/image" Target="../media/image2.jpeg"/><Relationship Id="rId16" Type="http://schemas.openxmlformats.org/officeDocument/2006/relationships/image" Target="../media/image1.jpeg"/><Relationship Id="rId1" Type="http://schemas.openxmlformats.org/officeDocument/2006/relationships/slideMaster" Target="../slideMasters/slideMaster1.xml"/><Relationship Id="rId6" Type="http://schemas.openxmlformats.org/officeDocument/2006/relationships/image" Target="../media/image4.png"/><Relationship Id="rId11" Type="http://schemas.openxmlformats.org/officeDocument/2006/relationships/image" Target="../media/image9.png"/><Relationship Id="rId5" Type="http://schemas.openxmlformats.org/officeDocument/2006/relationships/image" Target="../media/image3.png"/><Relationship Id="rId15" Type="http://schemas.openxmlformats.org/officeDocument/2006/relationships/image" Target="../media/image13.png"/><Relationship Id="rId10" Type="http://schemas.openxmlformats.org/officeDocument/2006/relationships/image" Target="../media/image8.png"/><Relationship Id="rId4" Type="http://schemas.openxmlformats.org/officeDocument/2006/relationships/image" Target="../media/image17.svg"/><Relationship Id="rId9" Type="http://schemas.openxmlformats.org/officeDocument/2006/relationships/image" Target="../media/image7.png"/><Relationship Id="rId14" Type="http://schemas.openxmlformats.org/officeDocument/2006/relationships/image" Target="../media/image12.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7.png"/><Relationship Id="rId2" Type="http://schemas.openxmlformats.org/officeDocument/2006/relationships/image" Target="../media/image18.png"/><Relationship Id="rId1" Type="http://schemas.openxmlformats.org/officeDocument/2006/relationships/slideMaster" Target="../slideMasters/slideMaster1.xml"/><Relationship Id="rId6" Type="http://schemas.openxmlformats.org/officeDocument/2006/relationships/image" Target="../media/image3.png"/><Relationship Id="rId5" Type="http://schemas.openxmlformats.org/officeDocument/2006/relationships/image" Target="../media/image19.png"/><Relationship Id="rId4" Type="http://schemas.openxmlformats.org/officeDocument/2006/relationships/image" Target="../media/image5.png"/></Relationships>
</file>

<file path=ppt/slideLayouts/_rels/slideLayout8.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1.jpeg"/><Relationship Id="rId7" Type="http://schemas.openxmlformats.org/officeDocument/2006/relationships/image" Target="../media/image11.png"/><Relationship Id="rId2" Type="http://schemas.openxmlformats.org/officeDocument/2006/relationships/image" Target="../media/image2.jpeg"/><Relationship Id="rId1" Type="http://schemas.openxmlformats.org/officeDocument/2006/relationships/slideMaster" Target="../slideMasters/slideMaster1.xml"/><Relationship Id="rId6" Type="http://schemas.openxmlformats.org/officeDocument/2006/relationships/image" Target="../media/image9.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1.png"/><Relationship Id="rId2" Type="http://schemas.openxmlformats.org/officeDocument/2006/relationships/image" Target="../media/image18.png"/><Relationship Id="rId1" Type="http://schemas.openxmlformats.org/officeDocument/2006/relationships/slideMaster" Target="../slideMasters/slideMaster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19.png"/></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pSp>
        <p:nvGrpSpPr>
          <p:cNvPr id="27" name="Group 26">
            <a:extLst>
              <a:ext uri="{FF2B5EF4-FFF2-40B4-BE49-F238E27FC236}">
                <a16:creationId xmlns:a16="http://schemas.microsoft.com/office/drawing/2014/main" id="{6DE1BC03-9E80-41E7-96E4-A30C0353B497}"/>
              </a:ext>
            </a:extLst>
          </p:cNvPr>
          <p:cNvGrpSpPr/>
          <p:nvPr userDrawn="1"/>
        </p:nvGrpSpPr>
        <p:grpSpPr>
          <a:xfrm>
            <a:off x="3076000" y="855122"/>
            <a:ext cx="6052550" cy="1405234"/>
            <a:chOff x="3076000" y="855122"/>
            <a:chExt cx="6052550" cy="1405234"/>
          </a:xfrm>
        </p:grpSpPr>
        <p:pic>
          <p:nvPicPr>
            <p:cNvPr id="16" name="Picture 15" descr="A picture containing pink&#10;&#10;Description automatically generated">
              <a:extLst>
                <a:ext uri="{FF2B5EF4-FFF2-40B4-BE49-F238E27FC236}">
                  <a16:creationId xmlns:a16="http://schemas.microsoft.com/office/drawing/2014/main" id="{4762E154-79D5-4C54-ABC1-43A9B5F9D56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79296" y="1391676"/>
              <a:ext cx="868680" cy="868680"/>
            </a:xfrm>
            <a:prstGeom prst="rect">
              <a:avLst/>
            </a:prstGeom>
          </p:spPr>
        </p:pic>
        <p:pic>
          <p:nvPicPr>
            <p:cNvPr id="17" name="Picture 16" descr="A picture containing orange, red, white&#10;&#10;Description automatically generated">
              <a:extLst>
                <a:ext uri="{FF2B5EF4-FFF2-40B4-BE49-F238E27FC236}">
                  <a16:creationId xmlns:a16="http://schemas.microsoft.com/office/drawing/2014/main" id="{EC4DE48E-315C-4F70-8515-3A2DE2DA98B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24674" y="883151"/>
              <a:ext cx="868680" cy="868680"/>
            </a:xfrm>
            <a:prstGeom prst="rect">
              <a:avLst/>
            </a:prstGeom>
          </p:spPr>
        </p:pic>
        <p:pic>
          <p:nvPicPr>
            <p:cNvPr id="18" name="Picture 17" descr="A picture containing blue, white, snow, dark&#10;&#10;Description automatically generated">
              <a:extLst>
                <a:ext uri="{FF2B5EF4-FFF2-40B4-BE49-F238E27FC236}">
                  <a16:creationId xmlns:a16="http://schemas.microsoft.com/office/drawing/2014/main" id="{56C983CC-657E-4812-B7E7-B066006A930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03089" y="855122"/>
              <a:ext cx="868680" cy="868680"/>
            </a:xfrm>
            <a:prstGeom prst="rect">
              <a:avLst/>
            </a:prstGeom>
          </p:spPr>
        </p:pic>
        <p:pic>
          <p:nvPicPr>
            <p:cNvPr id="19" name="Picture 18" descr="A picture containing purple, white, snow&#10;&#10;Description automatically generated">
              <a:extLst>
                <a:ext uri="{FF2B5EF4-FFF2-40B4-BE49-F238E27FC236}">
                  <a16:creationId xmlns:a16="http://schemas.microsoft.com/office/drawing/2014/main" id="{C3BACFAB-38F4-4A31-8278-C30D798B929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87104" y="1140884"/>
              <a:ext cx="868680" cy="868680"/>
            </a:xfrm>
            <a:prstGeom prst="rect">
              <a:avLst/>
            </a:prstGeom>
          </p:spPr>
        </p:pic>
        <p:pic>
          <p:nvPicPr>
            <p:cNvPr id="20" name="Picture 19" descr="A picture containing sitting, green, holding, food&#10;&#10;Description automatically generated">
              <a:extLst>
                <a:ext uri="{FF2B5EF4-FFF2-40B4-BE49-F238E27FC236}">
                  <a16:creationId xmlns:a16="http://schemas.microsoft.com/office/drawing/2014/main" id="{93FACA62-5B89-41B6-8886-5671095B7A9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783457" y="1006631"/>
              <a:ext cx="868680" cy="868680"/>
            </a:xfrm>
            <a:prstGeom prst="rect">
              <a:avLst/>
            </a:prstGeom>
          </p:spPr>
        </p:pic>
        <p:pic>
          <p:nvPicPr>
            <p:cNvPr id="21" name="Picture 20">
              <a:extLst>
                <a:ext uri="{FF2B5EF4-FFF2-40B4-BE49-F238E27FC236}">
                  <a16:creationId xmlns:a16="http://schemas.microsoft.com/office/drawing/2014/main" id="{472174C4-E474-4221-A58D-8294508E0DF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076000" y="1082652"/>
              <a:ext cx="868680" cy="868680"/>
            </a:xfrm>
            <a:prstGeom prst="rect">
              <a:avLst/>
            </a:prstGeom>
          </p:spPr>
        </p:pic>
        <p:pic>
          <p:nvPicPr>
            <p:cNvPr id="22" name="Picture 21">
              <a:extLst>
                <a:ext uri="{FF2B5EF4-FFF2-40B4-BE49-F238E27FC236}">
                  <a16:creationId xmlns:a16="http://schemas.microsoft.com/office/drawing/2014/main" id="{8999803F-ECA0-42F0-ADA8-75995878FEC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330179" y="1340433"/>
              <a:ext cx="868680" cy="868680"/>
            </a:xfrm>
            <a:prstGeom prst="rect">
              <a:avLst/>
            </a:prstGeom>
          </p:spPr>
        </p:pic>
        <p:pic>
          <p:nvPicPr>
            <p:cNvPr id="23" name="Picture 22" descr="A picture containing fruit, orange, half&#10;&#10;Description automatically generated">
              <a:extLst>
                <a:ext uri="{FF2B5EF4-FFF2-40B4-BE49-F238E27FC236}">
                  <a16:creationId xmlns:a16="http://schemas.microsoft.com/office/drawing/2014/main" id="{CC06ABBC-8622-4646-BA62-24EE9835187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719553" y="1227681"/>
              <a:ext cx="868680" cy="868680"/>
            </a:xfrm>
            <a:prstGeom prst="rect">
              <a:avLst/>
            </a:prstGeom>
          </p:spPr>
        </p:pic>
        <p:pic>
          <p:nvPicPr>
            <p:cNvPr id="24" name="Picture 23" descr="A picture containing pink, red, snow, white&#10;&#10;Description automatically generated">
              <a:extLst>
                <a:ext uri="{FF2B5EF4-FFF2-40B4-BE49-F238E27FC236}">
                  <a16:creationId xmlns:a16="http://schemas.microsoft.com/office/drawing/2014/main" id="{4DD1E11C-05B9-40B0-829E-9BDA29B847B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729795" y="1147579"/>
              <a:ext cx="868680" cy="868680"/>
            </a:xfrm>
            <a:prstGeom prst="rect">
              <a:avLst/>
            </a:prstGeom>
          </p:spPr>
        </p:pic>
        <p:pic>
          <p:nvPicPr>
            <p:cNvPr id="25" name="Picture 24" descr="A picture containing melon, fruit, flower&#10;&#10;Description automatically generated">
              <a:extLst>
                <a:ext uri="{FF2B5EF4-FFF2-40B4-BE49-F238E27FC236}">
                  <a16:creationId xmlns:a16="http://schemas.microsoft.com/office/drawing/2014/main" id="{739A0B9B-9A35-4CF6-BFA8-F64030A16D1D}"/>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259870" y="1140884"/>
              <a:ext cx="868680" cy="868680"/>
            </a:xfrm>
            <a:prstGeom prst="rect">
              <a:avLst/>
            </a:prstGeom>
          </p:spPr>
        </p:pic>
        <p:pic>
          <p:nvPicPr>
            <p:cNvPr id="26" name="Picture 25" descr="A picture containing snow, sign, purple, white&#10;&#10;Description automatically generated">
              <a:extLst>
                <a:ext uri="{FF2B5EF4-FFF2-40B4-BE49-F238E27FC236}">
                  <a16:creationId xmlns:a16="http://schemas.microsoft.com/office/drawing/2014/main" id="{D3F42A61-92F5-4489-95C1-069C7B6498F4}"/>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341515" y="1173532"/>
              <a:ext cx="868680" cy="868680"/>
            </a:xfrm>
            <a:prstGeom prst="rect">
              <a:avLst/>
            </a:prstGeom>
          </p:spPr>
        </p:pic>
      </p:grpSp>
      <p:sp>
        <p:nvSpPr>
          <p:cNvPr id="2" name="Title 1">
            <a:extLst>
              <a:ext uri="{FF2B5EF4-FFF2-40B4-BE49-F238E27FC236}">
                <a16:creationId xmlns:a16="http://schemas.microsoft.com/office/drawing/2014/main" id="{63336ABC-A68B-47AA-8637-A30E5C19AE60}"/>
              </a:ext>
            </a:extLst>
          </p:cNvPr>
          <p:cNvSpPr>
            <a:spLocks noGrp="1"/>
          </p:cNvSpPr>
          <p:nvPr>
            <p:ph type="ctrTitle"/>
          </p:nvPr>
        </p:nvSpPr>
        <p:spPr>
          <a:xfrm>
            <a:off x="914400" y="2362984"/>
            <a:ext cx="10363200" cy="2107416"/>
          </a:xfrm>
        </p:spPr>
        <p:txBody>
          <a:bodyPr anchor="ctr"/>
          <a:lstStyle>
            <a:lvl1pPr algn="ctr">
              <a:defRPr sz="4800" b="1" spc="-100" baseline="0"/>
            </a:lvl1pPr>
          </a:lstStyle>
          <a:p>
            <a:r>
              <a:rPr lang="en-US" dirty="0"/>
              <a:t>Click to edit Master title style</a:t>
            </a:r>
          </a:p>
        </p:txBody>
      </p:sp>
      <p:sp>
        <p:nvSpPr>
          <p:cNvPr id="3" name="Subtitle 2">
            <a:extLst>
              <a:ext uri="{FF2B5EF4-FFF2-40B4-BE49-F238E27FC236}">
                <a16:creationId xmlns:a16="http://schemas.microsoft.com/office/drawing/2014/main" id="{9A3ED149-C23D-40D9-9CE0-C20C9EAC0CF3}"/>
              </a:ext>
            </a:extLst>
          </p:cNvPr>
          <p:cNvSpPr>
            <a:spLocks noGrp="1"/>
          </p:cNvSpPr>
          <p:nvPr>
            <p:ph type="subTitle" idx="1"/>
          </p:nvPr>
        </p:nvSpPr>
        <p:spPr>
          <a:xfrm>
            <a:off x="914400" y="4882053"/>
            <a:ext cx="10363200" cy="854336"/>
          </a:xfrm>
        </p:spPr>
        <p:txBody>
          <a:bodyPr anchor="ctr"/>
          <a:lstStyle>
            <a:lvl1pPr marL="0" indent="0" algn="ctr">
              <a:buNone/>
              <a:defRPr sz="1800" b="1" cap="all"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7" name="Date Placeholder 6">
            <a:extLst>
              <a:ext uri="{FF2B5EF4-FFF2-40B4-BE49-F238E27FC236}">
                <a16:creationId xmlns:a16="http://schemas.microsoft.com/office/drawing/2014/main" id="{24A86C2B-C1E7-4752-AC50-E8E1E734E782}"/>
              </a:ext>
            </a:extLst>
          </p:cNvPr>
          <p:cNvSpPr>
            <a:spLocks noGrp="1"/>
          </p:cNvSpPr>
          <p:nvPr>
            <p:ph type="dt" sz="half" idx="10"/>
          </p:nvPr>
        </p:nvSpPr>
        <p:spPr/>
        <p:txBody>
          <a:bodyPr/>
          <a:lstStyle/>
          <a:p>
            <a:fld id="{9BF08CFF-75C6-49A7-9364-19E4CF303E97}" type="datetime1">
              <a:rPr lang="en-US" smtClean="0"/>
              <a:t>4/17/2020</a:t>
            </a:fld>
            <a:endParaRPr lang="en-US" dirty="0"/>
          </a:p>
        </p:txBody>
      </p:sp>
      <p:sp>
        <p:nvSpPr>
          <p:cNvPr id="8" name="Footer Placeholder 7">
            <a:extLst>
              <a:ext uri="{FF2B5EF4-FFF2-40B4-BE49-F238E27FC236}">
                <a16:creationId xmlns:a16="http://schemas.microsoft.com/office/drawing/2014/main" id="{8EE54B2F-3B18-4E97-9866-8FA7084F54BF}"/>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AD31508B-0533-4E33-83D3-30218654BC12}"/>
              </a:ext>
            </a:extLst>
          </p:cNvPr>
          <p:cNvSpPr>
            <a:spLocks noGrp="1"/>
          </p:cNvSpPr>
          <p:nvPr>
            <p:ph type="sldNum" sz="quarter" idx="12"/>
          </p:nvPr>
        </p:nvSpPr>
        <p:spPr/>
        <p:txBody>
          <a:bodyPr/>
          <a:lstStyle/>
          <a:p>
            <a:fld id="{4737D6AF-2FA5-476A-AF60-7A8CDF2E2DFB}" type="slidenum">
              <a:rPr lang="en-US" smtClean="0"/>
              <a:pPr/>
              <a:t>‹#›</a:t>
            </a:fld>
            <a:endParaRPr lang="en-US" dirty="0"/>
          </a:p>
        </p:txBody>
      </p:sp>
    </p:spTree>
    <p:extLst>
      <p:ext uri="{BB962C8B-B14F-4D97-AF65-F5344CB8AC3E}">
        <p14:creationId xmlns:p14="http://schemas.microsoft.com/office/powerpoint/2010/main" val="19231945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nd Content 2">
    <p:bg>
      <p:bgPr>
        <a:blipFill dpi="0" rotWithShape="1">
          <a:blip r:embed="rId2">
            <a:lum/>
          </a:blip>
          <a:srcRect/>
          <a:stretch>
            <a:fillRect t="-8000" b="-8000"/>
          </a:stretch>
        </a:blip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0A1D9581-C8FB-42D1-9421-C02014617BAC}"/>
              </a:ext>
            </a:extLst>
          </p:cNvPr>
          <p:cNvSpPr/>
          <p:nvPr userDrawn="1"/>
        </p:nvSpPr>
        <p:spPr>
          <a:xfrm>
            <a:off x="0" y="0"/>
            <a:ext cx="12192000" cy="6858000"/>
          </a:xfrm>
          <a:prstGeom prst="rect">
            <a:avLst/>
          </a:prstGeom>
          <a:solidFill>
            <a:schemeClr val="tx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b="1" cap="all">
              <a:solidFill>
                <a:schemeClr val="bg1"/>
              </a:solidFill>
            </a:endParaRPr>
          </a:p>
        </p:txBody>
      </p:sp>
      <p:sp>
        <p:nvSpPr>
          <p:cNvPr id="3" name="Content Placeholder 2">
            <a:extLst>
              <a:ext uri="{FF2B5EF4-FFF2-40B4-BE49-F238E27FC236}">
                <a16:creationId xmlns:a16="http://schemas.microsoft.com/office/drawing/2014/main" id="{80586654-FB02-4AD7-9E0C-110F4DABF321}"/>
              </a:ext>
            </a:extLst>
          </p:cNvPr>
          <p:cNvSpPr>
            <a:spLocks noGrp="1"/>
          </p:cNvSpPr>
          <p:nvPr>
            <p:ph idx="1" hasCustomPrompt="1"/>
          </p:nvPr>
        </p:nvSpPr>
        <p:spPr>
          <a:xfrm>
            <a:off x="4800600" y="2171700"/>
            <a:ext cx="6477000" cy="377190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r>
              <a:rPr lang="en-US" dirty="0"/>
              <a:t>This is a content placeholder. Click here to add body text. Use tab / shift + tab to navigate between text levels. Click the bullet button or backspace to remove bullets. Click the icons in the center of this placeholder to add other types of content such as tables, charts, pictures, video, etc.</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DB9FAA16-E70E-4455-BBF7-DFC20FED6021}"/>
              </a:ext>
            </a:extLst>
          </p:cNvPr>
          <p:cNvSpPr>
            <a:spLocks noGrp="1"/>
          </p:cNvSpPr>
          <p:nvPr>
            <p:ph type="dt" sz="half" idx="10"/>
          </p:nvPr>
        </p:nvSpPr>
        <p:spPr/>
        <p:txBody>
          <a:bodyPr/>
          <a:lstStyle>
            <a:lvl1pPr>
              <a:defRPr>
                <a:solidFill>
                  <a:schemeClr val="bg1"/>
                </a:solidFill>
              </a:defRPr>
            </a:lvl1pPr>
          </a:lstStyle>
          <a:p>
            <a:fld id="{7C93F88F-604A-4D8B-82F1-6D2F03D25819}" type="datetime1">
              <a:rPr lang="en-US" smtClean="0"/>
              <a:t>4/17/2020</a:t>
            </a:fld>
            <a:endParaRPr lang="en-US"/>
          </a:p>
        </p:txBody>
      </p:sp>
      <p:sp>
        <p:nvSpPr>
          <p:cNvPr id="5" name="Footer Placeholder 4">
            <a:extLst>
              <a:ext uri="{FF2B5EF4-FFF2-40B4-BE49-F238E27FC236}">
                <a16:creationId xmlns:a16="http://schemas.microsoft.com/office/drawing/2014/main" id="{DAC1FB17-72CA-48D3-B67A-A4F204802A94}"/>
              </a:ext>
            </a:extLst>
          </p:cNvPr>
          <p:cNvSpPr>
            <a:spLocks noGrp="1"/>
          </p:cNvSpPr>
          <p:nvPr>
            <p:ph type="ftr" sz="quarter" idx="11"/>
          </p:nvPr>
        </p:nvSpPr>
        <p:spPr/>
        <p:txBody>
          <a:bodyPr/>
          <a:lstStyle>
            <a:lvl1pPr>
              <a:defRPr>
                <a:solidFill>
                  <a:schemeClr val="bg1"/>
                </a:solidFill>
              </a:defRPr>
            </a:lvl1pPr>
          </a:lstStyle>
          <a:p>
            <a:endParaRPr lang="en-US"/>
          </a:p>
        </p:txBody>
      </p:sp>
      <p:sp>
        <p:nvSpPr>
          <p:cNvPr id="6" name="Slide Number Placeholder 5">
            <a:extLst>
              <a:ext uri="{FF2B5EF4-FFF2-40B4-BE49-F238E27FC236}">
                <a16:creationId xmlns:a16="http://schemas.microsoft.com/office/drawing/2014/main" id="{8F5733EA-8232-42B5-8645-0C7D05477A30}"/>
              </a:ext>
            </a:extLst>
          </p:cNvPr>
          <p:cNvSpPr>
            <a:spLocks noGrp="1"/>
          </p:cNvSpPr>
          <p:nvPr>
            <p:ph type="sldNum" sz="quarter" idx="12"/>
          </p:nvPr>
        </p:nvSpPr>
        <p:spPr/>
        <p:txBody>
          <a:bodyPr/>
          <a:lstStyle>
            <a:lvl1pPr>
              <a:defRPr>
                <a:solidFill>
                  <a:schemeClr val="bg1"/>
                </a:solidFill>
              </a:defRPr>
            </a:lvl1pPr>
          </a:lstStyle>
          <a:p>
            <a:fld id="{4737D6AF-2FA5-476A-AF60-7A8CDF2E2DFB}" type="slidenum">
              <a:rPr lang="en-US" smtClean="0"/>
              <a:pPr/>
              <a:t>‹#›</a:t>
            </a:fld>
            <a:endParaRPr lang="en-US"/>
          </a:p>
        </p:txBody>
      </p:sp>
      <p:sp>
        <p:nvSpPr>
          <p:cNvPr id="7" name="Title 6">
            <a:extLst>
              <a:ext uri="{FF2B5EF4-FFF2-40B4-BE49-F238E27FC236}">
                <a16:creationId xmlns:a16="http://schemas.microsoft.com/office/drawing/2014/main" id="{38AFF36A-44B6-4974-AF21-9EAF7414F9E6}"/>
              </a:ext>
            </a:extLst>
          </p:cNvPr>
          <p:cNvSpPr>
            <a:spLocks noGrp="1"/>
          </p:cNvSpPr>
          <p:nvPr>
            <p:ph type="title"/>
          </p:nvPr>
        </p:nvSpPr>
        <p:spPr>
          <a:xfrm>
            <a:off x="4800600" y="862149"/>
            <a:ext cx="6477000" cy="914400"/>
          </a:xfrm>
        </p:spPr>
        <p:txBody>
          <a:bodyPr/>
          <a:lstStyle>
            <a:lvl1pPr>
              <a:defRPr>
                <a:blipFill>
                  <a:blip r:embed="rId3"/>
                  <a:stretch>
                    <a:fillRect/>
                  </a:stretch>
                </a:blipFill>
              </a:defRPr>
            </a:lvl1pPr>
          </a:lstStyle>
          <a:p>
            <a:r>
              <a:rPr lang="en-US" dirty="0"/>
              <a:t>Click to edit Master title style</a:t>
            </a:r>
          </a:p>
        </p:txBody>
      </p:sp>
      <p:grpSp>
        <p:nvGrpSpPr>
          <p:cNvPr id="16" name="Group 15">
            <a:extLst>
              <a:ext uri="{FF2B5EF4-FFF2-40B4-BE49-F238E27FC236}">
                <a16:creationId xmlns:a16="http://schemas.microsoft.com/office/drawing/2014/main" id="{D845EC08-5DDF-4F7C-A2C7-E46F4E21E26C}"/>
              </a:ext>
            </a:extLst>
          </p:cNvPr>
          <p:cNvGrpSpPr/>
          <p:nvPr userDrawn="1"/>
        </p:nvGrpSpPr>
        <p:grpSpPr>
          <a:xfrm>
            <a:off x="957115" y="947505"/>
            <a:ext cx="3355112" cy="5119649"/>
            <a:chOff x="1179208" y="1289067"/>
            <a:chExt cx="2910926" cy="4441855"/>
          </a:xfrm>
        </p:grpSpPr>
        <p:pic>
          <p:nvPicPr>
            <p:cNvPr id="24" name="Picture 23" descr="A close up of a logo&#10;&#10;Description automatically generated">
              <a:extLst>
                <a:ext uri="{FF2B5EF4-FFF2-40B4-BE49-F238E27FC236}">
                  <a16:creationId xmlns:a16="http://schemas.microsoft.com/office/drawing/2014/main" id="{29BE30B7-49B7-474F-972D-5948743B323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219168">
              <a:off x="2294170" y="1542292"/>
              <a:ext cx="1795964" cy="1795964"/>
            </a:xfrm>
            <a:prstGeom prst="rect">
              <a:avLst/>
            </a:prstGeom>
          </p:spPr>
        </p:pic>
        <p:pic>
          <p:nvPicPr>
            <p:cNvPr id="25" name="Picture 24" descr="A picture containing pink, red, snow, white&#10;&#10;Description automatically generated">
              <a:extLst>
                <a:ext uri="{FF2B5EF4-FFF2-40B4-BE49-F238E27FC236}">
                  <a16:creationId xmlns:a16="http://schemas.microsoft.com/office/drawing/2014/main" id="{A8CCC5F3-8CAB-4025-A9A8-58A7DDD9F37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1096140">
              <a:off x="1179208" y="2235457"/>
              <a:ext cx="1958846" cy="1958846"/>
            </a:xfrm>
            <a:prstGeom prst="rect">
              <a:avLst/>
            </a:prstGeom>
          </p:spPr>
        </p:pic>
        <p:pic>
          <p:nvPicPr>
            <p:cNvPr id="26" name="Picture 25">
              <a:extLst>
                <a:ext uri="{FF2B5EF4-FFF2-40B4-BE49-F238E27FC236}">
                  <a16:creationId xmlns:a16="http://schemas.microsoft.com/office/drawing/2014/main" id="{D16F7D60-D83E-4CE6-AF92-B8823F2FE1B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9547143">
              <a:off x="1373010" y="1289067"/>
              <a:ext cx="1124712" cy="1124712"/>
            </a:xfrm>
            <a:prstGeom prst="rect">
              <a:avLst/>
            </a:prstGeom>
          </p:spPr>
        </p:pic>
        <p:pic>
          <p:nvPicPr>
            <p:cNvPr id="27" name="Picture 26" descr="A picture containing sitting, green, holding, food&#10;&#10;Description automatically generated">
              <a:extLst>
                <a:ext uri="{FF2B5EF4-FFF2-40B4-BE49-F238E27FC236}">
                  <a16:creationId xmlns:a16="http://schemas.microsoft.com/office/drawing/2014/main" id="{820239A6-CE4E-4DF2-A4A5-61C7D2B2CA0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414415">
              <a:off x="2620316" y="3325546"/>
              <a:ext cx="1349906" cy="1349906"/>
            </a:xfrm>
            <a:prstGeom prst="rect">
              <a:avLst/>
            </a:prstGeom>
          </p:spPr>
        </p:pic>
        <p:pic>
          <p:nvPicPr>
            <p:cNvPr id="28" name="Picture 27">
              <a:extLst>
                <a:ext uri="{FF2B5EF4-FFF2-40B4-BE49-F238E27FC236}">
                  <a16:creationId xmlns:a16="http://schemas.microsoft.com/office/drawing/2014/main" id="{9317E212-BD05-4EE6-9934-22BDC29F621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958358">
              <a:off x="1238918" y="3999459"/>
              <a:ext cx="1598608" cy="1598608"/>
            </a:xfrm>
            <a:prstGeom prst="rect">
              <a:avLst/>
            </a:prstGeom>
          </p:spPr>
        </p:pic>
        <p:pic>
          <p:nvPicPr>
            <p:cNvPr id="29" name="Picture 28" descr="A picture containing pink&#10;&#10;Description automatically generated">
              <a:extLst>
                <a:ext uri="{FF2B5EF4-FFF2-40B4-BE49-F238E27FC236}">
                  <a16:creationId xmlns:a16="http://schemas.microsoft.com/office/drawing/2014/main" id="{EBED3CF6-B200-43D0-8EBC-36F83089F20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20893884">
              <a:off x="2586250" y="4606210"/>
              <a:ext cx="1124712" cy="1124712"/>
            </a:xfrm>
            <a:prstGeom prst="rect">
              <a:avLst/>
            </a:prstGeom>
          </p:spPr>
        </p:pic>
      </p:grpSp>
    </p:spTree>
    <p:extLst>
      <p:ext uri="{BB962C8B-B14F-4D97-AF65-F5344CB8AC3E}">
        <p14:creationId xmlns:p14="http://schemas.microsoft.com/office/powerpoint/2010/main" val="34190231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CE449F-6789-4F1D-B71E-B76623FA629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8D575D8-4B1D-4CE0-A67F-A86238A27071}"/>
              </a:ext>
            </a:extLst>
          </p:cNvPr>
          <p:cNvSpPr>
            <a:spLocks noGrp="1"/>
          </p:cNvSpPr>
          <p:nvPr>
            <p:ph sz="half" idx="1" hasCustomPrompt="1"/>
          </p:nvPr>
        </p:nvSpPr>
        <p:spPr>
          <a:xfrm>
            <a:off x="914400" y="2171700"/>
            <a:ext cx="4838700" cy="3771900"/>
          </a:xfrm>
        </p:spPr>
        <p:txBody>
          <a:bodyPr/>
          <a:lstStyle/>
          <a:p>
            <a:r>
              <a:rPr lang="en-US" dirty="0"/>
              <a:t>This is a content placeholder. Click here to add body text. Use tab / shift + tab to navigate between text levels. Click the bullet button or backspace to remove bullets. Click the icons in the center of this placeholder to add other types of content such as tables, charts, pictures, video, etc.</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3B1301BB-20B3-43F3-9333-7259F905FAC5}"/>
              </a:ext>
            </a:extLst>
          </p:cNvPr>
          <p:cNvSpPr>
            <a:spLocks noGrp="1"/>
          </p:cNvSpPr>
          <p:nvPr>
            <p:ph sz="half" idx="2" hasCustomPrompt="1"/>
          </p:nvPr>
        </p:nvSpPr>
        <p:spPr>
          <a:xfrm>
            <a:off x="6438898" y="2171700"/>
            <a:ext cx="4838701" cy="3771900"/>
          </a:xfrm>
        </p:spPr>
        <p:txBody>
          <a:bodyPr/>
          <a:lstStyle/>
          <a:p>
            <a:r>
              <a:rPr lang="en-US" dirty="0"/>
              <a:t>This is a content placeholder. Click here to add body text. Use tab / shift + tab to navigate between text levels. Click the bullet button or backspace to remove bullets. Click the icons in the center of this placeholder to add other types of content such as tables, charts, pictures, video, etc.</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F9C0095C-3808-4648-AE43-9880FC013B0B}"/>
              </a:ext>
            </a:extLst>
          </p:cNvPr>
          <p:cNvSpPr>
            <a:spLocks noGrp="1"/>
          </p:cNvSpPr>
          <p:nvPr>
            <p:ph type="dt" sz="half" idx="10"/>
          </p:nvPr>
        </p:nvSpPr>
        <p:spPr/>
        <p:txBody>
          <a:bodyPr/>
          <a:lstStyle/>
          <a:p>
            <a:fld id="{E4705B4E-043E-4778-989E-BB797AD66628}" type="datetime1">
              <a:rPr lang="en-US" smtClean="0"/>
              <a:t>4/17/2020</a:t>
            </a:fld>
            <a:endParaRPr lang="en-US"/>
          </a:p>
        </p:txBody>
      </p:sp>
      <p:sp>
        <p:nvSpPr>
          <p:cNvPr id="6" name="Footer Placeholder 5">
            <a:extLst>
              <a:ext uri="{FF2B5EF4-FFF2-40B4-BE49-F238E27FC236}">
                <a16:creationId xmlns:a16="http://schemas.microsoft.com/office/drawing/2014/main" id="{D1E86083-7C1D-4427-A28F-A64F95AEBC5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1DDCF72-59FE-4708-AC5E-02CBE64E3159}"/>
              </a:ext>
            </a:extLst>
          </p:cNvPr>
          <p:cNvSpPr>
            <a:spLocks noGrp="1"/>
          </p:cNvSpPr>
          <p:nvPr>
            <p:ph type="sldNum" sz="quarter" idx="12"/>
          </p:nvPr>
        </p:nvSpPr>
        <p:spPr/>
        <p:txBody>
          <a:bodyPr/>
          <a:lstStyle/>
          <a:p>
            <a:fld id="{4737D6AF-2FA5-476A-AF60-7A8CDF2E2DFB}" type="slidenum">
              <a:rPr lang="en-US" smtClean="0"/>
              <a:t>‹#›</a:t>
            </a:fld>
            <a:endParaRPr lang="en-US"/>
          </a:p>
        </p:txBody>
      </p:sp>
    </p:spTree>
    <p:extLst>
      <p:ext uri="{BB962C8B-B14F-4D97-AF65-F5344CB8AC3E}">
        <p14:creationId xmlns:p14="http://schemas.microsoft.com/office/powerpoint/2010/main" val="371863002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16D489D-61E4-40CE-B2B3-4B179114C4B6}"/>
              </a:ext>
            </a:extLst>
          </p:cNvPr>
          <p:cNvSpPr>
            <a:spLocks noGrp="1"/>
          </p:cNvSpPr>
          <p:nvPr>
            <p:ph type="body" idx="1"/>
          </p:nvPr>
        </p:nvSpPr>
        <p:spPr>
          <a:xfrm>
            <a:off x="914400" y="2110155"/>
            <a:ext cx="3588136" cy="510101"/>
          </a:xfrm>
        </p:spPr>
        <p:txBody>
          <a:bodyPr anchor="t"/>
          <a:lstStyle>
            <a:lvl1pPr marL="0" indent="0">
              <a:buNone/>
              <a:defRPr sz="18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D6AA384E-554C-4A9D-A832-56756CF44E17}"/>
              </a:ext>
            </a:extLst>
          </p:cNvPr>
          <p:cNvSpPr>
            <a:spLocks noGrp="1"/>
          </p:cNvSpPr>
          <p:nvPr>
            <p:ph sz="half" idx="2" hasCustomPrompt="1"/>
          </p:nvPr>
        </p:nvSpPr>
        <p:spPr>
          <a:xfrm>
            <a:off x="914400" y="2800351"/>
            <a:ext cx="4838700" cy="3143250"/>
          </a:xfrm>
        </p:spPr>
        <p:txBody>
          <a:bodyPr/>
          <a:lstStyle/>
          <a:p>
            <a:r>
              <a:rPr lang="en-US" dirty="0"/>
              <a:t>This is a content placeholder. Click here to add body text. Use tab / shift + tab to navigate between text levels. Click the bullet button or backspace to remove bullets. Click the icons in the center of this placeholder to add other types of content such as tables, charts, pictures, video, etc.</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94972B2C-BFE9-4BD6-A876-CCF015DCFF78}"/>
              </a:ext>
            </a:extLst>
          </p:cNvPr>
          <p:cNvSpPr>
            <a:spLocks noGrp="1"/>
          </p:cNvSpPr>
          <p:nvPr>
            <p:ph type="body" sz="quarter" idx="3"/>
          </p:nvPr>
        </p:nvSpPr>
        <p:spPr>
          <a:xfrm>
            <a:off x="6438900" y="2110155"/>
            <a:ext cx="3588136" cy="510101"/>
          </a:xfrm>
        </p:spPr>
        <p:txBody>
          <a:bodyPr anchor="t"/>
          <a:lstStyle>
            <a:lvl1pPr marL="0" indent="0">
              <a:buNone/>
              <a:defRPr sz="18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ABF1B3CE-F19F-4887-B296-392BA9F7F660}"/>
              </a:ext>
            </a:extLst>
          </p:cNvPr>
          <p:cNvSpPr>
            <a:spLocks noGrp="1"/>
          </p:cNvSpPr>
          <p:nvPr>
            <p:ph sz="quarter" idx="4" hasCustomPrompt="1"/>
          </p:nvPr>
        </p:nvSpPr>
        <p:spPr>
          <a:xfrm>
            <a:off x="6438900" y="2800351"/>
            <a:ext cx="4838700" cy="3143250"/>
          </a:xfrm>
        </p:spPr>
        <p:txBody>
          <a:bodyPr/>
          <a:lstStyle/>
          <a:p>
            <a:r>
              <a:rPr lang="en-US" dirty="0"/>
              <a:t>This is a content placeholder. Click here to add body text. Use tab / shift + tab to navigate between text levels. Click the bullet button or backspace to remove bullets. Click the icons in the center of this placeholder to add other types of content such as tables, charts, pictures, video, etc.</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a:extLst>
              <a:ext uri="{FF2B5EF4-FFF2-40B4-BE49-F238E27FC236}">
                <a16:creationId xmlns:a16="http://schemas.microsoft.com/office/drawing/2014/main" id="{202AF97B-213A-46F4-9B4F-1F5419E3E0A0}"/>
              </a:ext>
            </a:extLst>
          </p:cNvPr>
          <p:cNvSpPr>
            <a:spLocks noGrp="1"/>
          </p:cNvSpPr>
          <p:nvPr>
            <p:ph type="dt" sz="half" idx="10"/>
          </p:nvPr>
        </p:nvSpPr>
        <p:spPr/>
        <p:txBody>
          <a:bodyPr/>
          <a:lstStyle/>
          <a:p>
            <a:fld id="{0F170551-8C44-4B0B-A290-F2066DB70489}" type="datetime1">
              <a:rPr lang="en-US" smtClean="0"/>
              <a:t>4/17/2020</a:t>
            </a:fld>
            <a:endParaRPr lang="en-US"/>
          </a:p>
        </p:txBody>
      </p:sp>
      <p:sp>
        <p:nvSpPr>
          <p:cNvPr id="8" name="Footer Placeholder 7">
            <a:extLst>
              <a:ext uri="{FF2B5EF4-FFF2-40B4-BE49-F238E27FC236}">
                <a16:creationId xmlns:a16="http://schemas.microsoft.com/office/drawing/2014/main" id="{F4B86F2B-AC2A-4A94-B3B3-4D050481A4D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358FE5E-CAAD-4254-98AE-E9DE65D1C9B9}"/>
              </a:ext>
            </a:extLst>
          </p:cNvPr>
          <p:cNvSpPr>
            <a:spLocks noGrp="1"/>
          </p:cNvSpPr>
          <p:nvPr>
            <p:ph type="sldNum" sz="quarter" idx="12"/>
          </p:nvPr>
        </p:nvSpPr>
        <p:spPr/>
        <p:txBody>
          <a:bodyPr/>
          <a:lstStyle/>
          <a:p>
            <a:fld id="{4737D6AF-2FA5-476A-AF60-7A8CDF2E2DFB}" type="slidenum">
              <a:rPr lang="en-US" smtClean="0"/>
              <a:t>‹#›</a:t>
            </a:fld>
            <a:endParaRPr lang="en-US"/>
          </a:p>
        </p:txBody>
      </p:sp>
      <p:sp>
        <p:nvSpPr>
          <p:cNvPr id="10" name="Title 9">
            <a:extLst>
              <a:ext uri="{FF2B5EF4-FFF2-40B4-BE49-F238E27FC236}">
                <a16:creationId xmlns:a16="http://schemas.microsoft.com/office/drawing/2014/main" id="{414CFE32-AB93-4DF1-9FBA-8B99C84A4E2A}"/>
              </a:ext>
            </a:extLst>
          </p:cNvPr>
          <p:cNvSpPr>
            <a:spLocks noGrp="1"/>
          </p:cNvSpPr>
          <p:nvPr>
            <p:ph type="title"/>
          </p:nvPr>
        </p:nvSpPr>
        <p:spPr/>
        <p:txBody>
          <a:bodyPr/>
          <a:lstStyle/>
          <a:p>
            <a:r>
              <a:rPr lang="en-US"/>
              <a:t>Click to edit Master title style</a:t>
            </a:r>
            <a:endParaRPr lang="en-US" dirty="0"/>
          </a:p>
        </p:txBody>
      </p:sp>
      <p:grpSp>
        <p:nvGrpSpPr>
          <p:cNvPr id="13" name="Group 12">
            <a:extLst>
              <a:ext uri="{FF2B5EF4-FFF2-40B4-BE49-F238E27FC236}">
                <a16:creationId xmlns:a16="http://schemas.microsoft.com/office/drawing/2014/main" id="{DCFD0F7A-8C79-4E8C-9B5C-C4897561C3B0}"/>
              </a:ext>
            </a:extLst>
          </p:cNvPr>
          <p:cNvGrpSpPr/>
          <p:nvPr userDrawn="1"/>
        </p:nvGrpSpPr>
        <p:grpSpPr>
          <a:xfrm>
            <a:off x="10140677" y="1700326"/>
            <a:ext cx="1499891" cy="921136"/>
            <a:chOff x="3076000" y="855122"/>
            <a:chExt cx="1879784" cy="1154442"/>
          </a:xfrm>
        </p:grpSpPr>
        <p:pic>
          <p:nvPicPr>
            <p:cNvPr id="14" name="Picture 13" descr="A picture containing blue, white, snow, dark&#10;&#10;Description automatically generated">
              <a:extLst>
                <a:ext uri="{FF2B5EF4-FFF2-40B4-BE49-F238E27FC236}">
                  <a16:creationId xmlns:a16="http://schemas.microsoft.com/office/drawing/2014/main" id="{33D81252-01B9-4CB8-881E-ED266825C19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03089" y="855122"/>
              <a:ext cx="868680" cy="868680"/>
            </a:xfrm>
            <a:prstGeom prst="rect">
              <a:avLst/>
            </a:prstGeom>
          </p:spPr>
        </p:pic>
        <p:pic>
          <p:nvPicPr>
            <p:cNvPr id="15" name="Picture 14" descr="A picture containing purple, white, snow&#10;&#10;Description automatically generated">
              <a:extLst>
                <a:ext uri="{FF2B5EF4-FFF2-40B4-BE49-F238E27FC236}">
                  <a16:creationId xmlns:a16="http://schemas.microsoft.com/office/drawing/2014/main" id="{B821015F-BB6B-4D85-B005-F7A4E51EF6B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87104" y="1140884"/>
              <a:ext cx="868680" cy="868680"/>
            </a:xfrm>
            <a:prstGeom prst="rect">
              <a:avLst/>
            </a:prstGeom>
          </p:spPr>
        </p:pic>
        <p:pic>
          <p:nvPicPr>
            <p:cNvPr id="16" name="Picture 15">
              <a:extLst>
                <a:ext uri="{FF2B5EF4-FFF2-40B4-BE49-F238E27FC236}">
                  <a16:creationId xmlns:a16="http://schemas.microsoft.com/office/drawing/2014/main" id="{C8BCA91C-F8C3-4E3B-BAE3-32ABCA516C7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76000" y="1082652"/>
              <a:ext cx="868680" cy="868680"/>
            </a:xfrm>
            <a:prstGeom prst="rect">
              <a:avLst/>
            </a:prstGeom>
          </p:spPr>
        </p:pic>
      </p:grpSp>
      <p:grpSp>
        <p:nvGrpSpPr>
          <p:cNvPr id="17" name="Group 16">
            <a:extLst>
              <a:ext uri="{FF2B5EF4-FFF2-40B4-BE49-F238E27FC236}">
                <a16:creationId xmlns:a16="http://schemas.microsoft.com/office/drawing/2014/main" id="{B063B252-0626-4BC5-A61A-8DC87AFADE6A}"/>
              </a:ext>
            </a:extLst>
          </p:cNvPr>
          <p:cNvGrpSpPr/>
          <p:nvPr userDrawn="1"/>
        </p:nvGrpSpPr>
        <p:grpSpPr>
          <a:xfrm>
            <a:off x="4613141" y="1700326"/>
            <a:ext cx="1482859" cy="968028"/>
            <a:chOff x="4257199" y="751469"/>
            <a:chExt cx="1482859" cy="968028"/>
          </a:xfrm>
        </p:grpSpPr>
        <p:pic>
          <p:nvPicPr>
            <p:cNvPr id="18" name="Picture 17" descr="A picture containing orange, red, white&#10;&#10;Description automatically generated">
              <a:extLst>
                <a:ext uri="{FF2B5EF4-FFF2-40B4-BE49-F238E27FC236}">
                  <a16:creationId xmlns:a16="http://schemas.microsoft.com/office/drawing/2014/main" id="{24905B04-BBF7-42F5-8A70-B51DD4AF584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52066" y="751469"/>
              <a:ext cx="693125" cy="693125"/>
            </a:xfrm>
            <a:prstGeom prst="rect">
              <a:avLst/>
            </a:prstGeom>
          </p:spPr>
        </p:pic>
        <p:pic>
          <p:nvPicPr>
            <p:cNvPr id="19" name="Picture 18" descr="A picture containing fruit, orange, half&#10;&#10;Description automatically generated">
              <a:extLst>
                <a:ext uri="{FF2B5EF4-FFF2-40B4-BE49-F238E27FC236}">
                  <a16:creationId xmlns:a16="http://schemas.microsoft.com/office/drawing/2014/main" id="{E9E478DC-73DD-4BC7-B6B2-FC98C12FBEA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046933" y="1026372"/>
              <a:ext cx="693125" cy="693125"/>
            </a:xfrm>
            <a:prstGeom prst="rect">
              <a:avLst/>
            </a:prstGeom>
          </p:spPr>
        </p:pic>
        <p:pic>
          <p:nvPicPr>
            <p:cNvPr id="20" name="Picture 19" descr="A picture containing pink, red, snow, white&#10;&#10;Description automatically generated">
              <a:extLst>
                <a:ext uri="{FF2B5EF4-FFF2-40B4-BE49-F238E27FC236}">
                  <a16:creationId xmlns:a16="http://schemas.microsoft.com/office/drawing/2014/main" id="{9395AD57-B0FB-4ADF-BAD2-56A34E16FD4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257199" y="962458"/>
              <a:ext cx="693125" cy="693125"/>
            </a:xfrm>
            <a:prstGeom prst="rect">
              <a:avLst/>
            </a:prstGeom>
          </p:spPr>
        </p:pic>
      </p:grpSp>
    </p:spTree>
    <p:extLst>
      <p:ext uri="{BB962C8B-B14F-4D97-AF65-F5344CB8AC3E}">
        <p14:creationId xmlns:p14="http://schemas.microsoft.com/office/powerpoint/2010/main" val="62224538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mparison 2">
    <p:bg>
      <p:bgPr>
        <a:blipFill dpi="0" rotWithShape="1">
          <a:blip r:embed="rId2">
            <a:lum/>
          </a:blip>
          <a:srcRect/>
          <a:stretch>
            <a:fillRect t="-8000" b="-8000"/>
          </a:stretch>
        </a:blip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6AB940E2-E68E-4D03-9554-D9C5C9C52869}"/>
              </a:ext>
            </a:extLst>
          </p:cNvPr>
          <p:cNvSpPr/>
          <p:nvPr userDrawn="1"/>
        </p:nvSpPr>
        <p:spPr>
          <a:xfrm>
            <a:off x="0" y="0"/>
            <a:ext cx="12192000" cy="6858000"/>
          </a:xfrm>
          <a:prstGeom prst="rect">
            <a:avLst/>
          </a:prstGeom>
          <a:solidFill>
            <a:schemeClr val="tx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b="1" cap="all">
              <a:solidFill>
                <a:schemeClr val="bg1"/>
              </a:solidFill>
            </a:endParaRPr>
          </a:p>
        </p:txBody>
      </p:sp>
      <p:sp>
        <p:nvSpPr>
          <p:cNvPr id="3" name="Text Placeholder 2">
            <a:extLst>
              <a:ext uri="{FF2B5EF4-FFF2-40B4-BE49-F238E27FC236}">
                <a16:creationId xmlns:a16="http://schemas.microsoft.com/office/drawing/2014/main" id="{F16D489D-61E4-40CE-B2B3-4B179114C4B6}"/>
              </a:ext>
            </a:extLst>
          </p:cNvPr>
          <p:cNvSpPr>
            <a:spLocks noGrp="1"/>
          </p:cNvSpPr>
          <p:nvPr>
            <p:ph type="body" idx="1"/>
          </p:nvPr>
        </p:nvSpPr>
        <p:spPr>
          <a:xfrm>
            <a:off x="914400" y="2110155"/>
            <a:ext cx="3584448" cy="510101"/>
          </a:xfrm>
        </p:spPr>
        <p:txBody>
          <a:bodyPr anchor="t"/>
          <a:lstStyle>
            <a:lvl1pPr marL="0" indent="0">
              <a:buNone/>
              <a:defRPr sz="1800" b="1" cap="all" baseline="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D6AA384E-554C-4A9D-A832-56756CF44E17}"/>
              </a:ext>
            </a:extLst>
          </p:cNvPr>
          <p:cNvSpPr>
            <a:spLocks noGrp="1"/>
          </p:cNvSpPr>
          <p:nvPr>
            <p:ph sz="half" idx="2" hasCustomPrompt="1"/>
          </p:nvPr>
        </p:nvSpPr>
        <p:spPr>
          <a:xfrm>
            <a:off x="914400" y="2800351"/>
            <a:ext cx="4838700" cy="314325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r>
              <a:rPr lang="en-US" dirty="0"/>
              <a:t>This is a content placeholder. Click here to add body text. Use tab / shift + tab to navigate between text levels. Click the bullet button or backspace to remove bullets. Click the icons in the center of this placeholder to add other types of content such as tables, charts, pictures, video, etc.</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94972B2C-BFE9-4BD6-A876-CCF015DCFF78}"/>
              </a:ext>
            </a:extLst>
          </p:cNvPr>
          <p:cNvSpPr>
            <a:spLocks noGrp="1"/>
          </p:cNvSpPr>
          <p:nvPr>
            <p:ph type="body" sz="quarter" idx="3"/>
          </p:nvPr>
        </p:nvSpPr>
        <p:spPr>
          <a:xfrm>
            <a:off x="6438900" y="2110155"/>
            <a:ext cx="3584448" cy="510101"/>
          </a:xfrm>
        </p:spPr>
        <p:txBody>
          <a:bodyPr anchor="t"/>
          <a:lstStyle>
            <a:lvl1pPr marL="0" indent="0">
              <a:buNone/>
              <a:defRPr sz="1800" b="1" cap="all" baseline="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ABF1B3CE-F19F-4887-B296-392BA9F7F660}"/>
              </a:ext>
            </a:extLst>
          </p:cNvPr>
          <p:cNvSpPr>
            <a:spLocks noGrp="1"/>
          </p:cNvSpPr>
          <p:nvPr>
            <p:ph sz="quarter" idx="4" hasCustomPrompt="1"/>
          </p:nvPr>
        </p:nvSpPr>
        <p:spPr>
          <a:xfrm>
            <a:off x="6438900" y="2800351"/>
            <a:ext cx="4838700" cy="314325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r>
              <a:rPr lang="en-US" dirty="0"/>
              <a:t>This is a content placeholder. Click here to add body text. Use tab / shift + tab to navigate between text levels. Click the bullet button or backspace to remove bullets. Click the icons in the center of this placeholder to add other types of content such as tables, charts, pictures, video, etc.</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a:extLst>
              <a:ext uri="{FF2B5EF4-FFF2-40B4-BE49-F238E27FC236}">
                <a16:creationId xmlns:a16="http://schemas.microsoft.com/office/drawing/2014/main" id="{202AF97B-213A-46F4-9B4F-1F5419E3E0A0}"/>
              </a:ext>
            </a:extLst>
          </p:cNvPr>
          <p:cNvSpPr>
            <a:spLocks noGrp="1"/>
          </p:cNvSpPr>
          <p:nvPr>
            <p:ph type="dt" sz="half" idx="10"/>
          </p:nvPr>
        </p:nvSpPr>
        <p:spPr/>
        <p:txBody>
          <a:bodyPr/>
          <a:lstStyle>
            <a:lvl1pPr>
              <a:defRPr>
                <a:solidFill>
                  <a:schemeClr val="bg1"/>
                </a:solidFill>
              </a:defRPr>
            </a:lvl1pPr>
          </a:lstStyle>
          <a:p>
            <a:fld id="{0F170551-8C44-4B0B-A290-F2066DB70489}" type="datetime1">
              <a:rPr lang="en-US" smtClean="0"/>
              <a:pPr/>
              <a:t>4/17/2020</a:t>
            </a:fld>
            <a:endParaRPr lang="en-US"/>
          </a:p>
        </p:txBody>
      </p:sp>
      <p:sp>
        <p:nvSpPr>
          <p:cNvPr id="8" name="Footer Placeholder 7">
            <a:extLst>
              <a:ext uri="{FF2B5EF4-FFF2-40B4-BE49-F238E27FC236}">
                <a16:creationId xmlns:a16="http://schemas.microsoft.com/office/drawing/2014/main" id="{F4B86F2B-AC2A-4A94-B3B3-4D050481A4D6}"/>
              </a:ext>
            </a:extLst>
          </p:cNvPr>
          <p:cNvSpPr>
            <a:spLocks noGrp="1"/>
          </p:cNvSpPr>
          <p:nvPr>
            <p:ph type="ftr" sz="quarter" idx="11"/>
          </p:nvPr>
        </p:nvSpPr>
        <p:spPr/>
        <p:txBody>
          <a:bodyPr/>
          <a:lstStyle>
            <a:lvl1pPr>
              <a:defRPr>
                <a:solidFill>
                  <a:schemeClr val="bg1"/>
                </a:solidFill>
              </a:defRPr>
            </a:lvl1pPr>
          </a:lstStyle>
          <a:p>
            <a:endParaRPr lang="en-US"/>
          </a:p>
        </p:txBody>
      </p:sp>
      <p:sp>
        <p:nvSpPr>
          <p:cNvPr id="9" name="Slide Number Placeholder 8">
            <a:extLst>
              <a:ext uri="{FF2B5EF4-FFF2-40B4-BE49-F238E27FC236}">
                <a16:creationId xmlns:a16="http://schemas.microsoft.com/office/drawing/2014/main" id="{E358FE5E-CAAD-4254-98AE-E9DE65D1C9B9}"/>
              </a:ext>
            </a:extLst>
          </p:cNvPr>
          <p:cNvSpPr>
            <a:spLocks noGrp="1"/>
          </p:cNvSpPr>
          <p:nvPr>
            <p:ph type="sldNum" sz="quarter" idx="12"/>
          </p:nvPr>
        </p:nvSpPr>
        <p:spPr/>
        <p:txBody>
          <a:bodyPr/>
          <a:lstStyle>
            <a:lvl1pPr>
              <a:defRPr>
                <a:solidFill>
                  <a:schemeClr val="bg1"/>
                </a:solidFill>
              </a:defRPr>
            </a:lvl1pPr>
          </a:lstStyle>
          <a:p>
            <a:fld id="{4737D6AF-2FA5-476A-AF60-7A8CDF2E2DFB}" type="slidenum">
              <a:rPr lang="en-US" smtClean="0"/>
              <a:pPr/>
              <a:t>‹#›</a:t>
            </a:fld>
            <a:endParaRPr lang="en-US"/>
          </a:p>
        </p:txBody>
      </p:sp>
      <p:sp>
        <p:nvSpPr>
          <p:cNvPr id="10" name="Title 9">
            <a:extLst>
              <a:ext uri="{FF2B5EF4-FFF2-40B4-BE49-F238E27FC236}">
                <a16:creationId xmlns:a16="http://schemas.microsoft.com/office/drawing/2014/main" id="{414CFE32-AB93-4DF1-9FBA-8B99C84A4E2A}"/>
              </a:ext>
            </a:extLst>
          </p:cNvPr>
          <p:cNvSpPr>
            <a:spLocks noGrp="1"/>
          </p:cNvSpPr>
          <p:nvPr>
            <p:ph type="title"/>
          </p:nvPr>
        </p:nvSpPr>
        <p:spPr/>
        <p:txBody>
          <a:bodyPr/>
          <a:lstStyle>
            <a:lvl1pPr>
              <a:defRPr>
                <a:blipFill>
                  <a:blip r:embed="rId3"/>
                  <a:stretch>
                    <a:fillRect/>
                  </a:stretch>
                </a:blipFill>
              </a:defRPr>
            </a:lvl1pPr>
          </a:lstStyle>
          <a:p>
            <a:r>
              <a:rPr lang="en-US"/>
              <a:t>Click to edit Master title style</a:t>
            </a:r>
            <a:endParaRPr lang="en-US" dirty="0"/>
          </a:p>
        </p:txBody>
      </p:sp>
      <p:grpSp>
        <p:nvGrpSpPr>
          <p:cNvPr id="14" name="Group 13">
            <a:extLst>
              <a:ext uri="{FF2B5EF4-FFF2-40B4-BE49-F238E27FC236}">
                <a16:creationId xmlns:a16="http://schemas.microsoft.com/office/drawing/2014/main" id="{616B682C-CD29-428A-8562-7EDBF4836830}"/>
              </a:ext>
            </a:extLst>
          </p:cNvPr>
          <p:cNvGrpSpPr/>
          <p:nvPr userDrawn="1"/>
        </p:nvGrpSpPr>
        <p:grpSpPr>
          <a:xfrm>
            <a:off x="4596109" y="1700326"/>
            <a:ext cx="1499891" cy="921136"/>
            <a:chOff x="3076000" y="855122"/>
            <a:chExt cx="1879784" cy="1154442"/>
          </a:xfrm>
        </p:grpSpPr>
        <p:pic>
          <p:nvPicPr>
            <p:cNvPr id="15" name="Picture 14" descr="A picture containing blue, white, snow, dark&#10;&#10;Description automatically generated">
              <a:extLst>
                <a:ext uri="{FF2B5EF4-FFF2-40B4-BE49-F238E27FC236}">
                  <a16:creationId xmlns:a16="http://schemas.microsoft.com/office/drawing/2014/main" id="{51D79ED1-CCFD-4FB2-998F-2D6789C9C58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03089" y="855122"/>
              <a:ext cx="868680" cy="868680"/>
            </a:xfrm>
            <a:prstGeom prst="rect">
              <a:avLst/>
            </a:prstGeom>
          </p:spPr>
        </p:pic>
        <p:pic>
          <p:nvPicPr>
            <p:cNvPr id="16" name="Picture 15" descr="A picture containing purple, white, snow&#10;&#10;Description automatically generated">
              <a:extLst>
                <a:ext uri="{FF2B5EF4-FFF2-40B4-BE49-F238E27FC236}">
                  <a16:creationId xmlns:a16="http://schemas.microsoft.com/office/drawing/2014/main" id="{99CC9CD3-B348-4A21-93C3-B189FD8E2B1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87104" y="1140884"/>
              <a:ext cx="868680" cy="868680"/>
            </a:xfrm>
            <a:prstGeom prst="rect">
              <a:avLst/>
            </a:prstGeom>
          </p:spPr>
        </p:pic>
        <p:pic>
          <p:nvPicPr>
            <p:cNvPr id="17" name="Picture 16">
              <a:extLst>
                <a:ext uri="{FF2B5EF4-FFF2-40B4-BE49-F238E27FC236}">
                  <a16:creationId xmlns:a16="http://schemas.microsoft.com/office/drawing/2014/main" id="{CEDAEB16-C0C3-4F5F-8F2A-CF1563C1902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076000" y="1082652"/>
              <a:ext cx="868680" cy="868680"/>
            </a:xfrm>
            <a:prstGeom prst="rect">
              <a:avLst/>
            </a:prstGeom>
          </p:spPr>
        </p:pic>
      </p:grpSp>
      <p:grpSp>
        <p:nvGrpSpPr>
          <p:cNvPr id="22" name="Group 21">
            <a:extLst>
              <a:ext uri="{FF2B5EF4-FFF2-40B4-BE49-F238E27FC236}">
                <a16:creationId xmlns:a16="http://schemas.microsoft.com/office/drawing/2014/main" id="{BBAA378D-EEA2-4592-8DED-54D49FEEB2EE}"/>
              </a:ext>
            </a:extLst>
          </p:cNvPr>
          <p:cNvGrpSpPr/>
          <p:nvPr userDrawn="1"/>
        </p:nvGrpSpPr>
        <p:grpSpPr>
          <a:xfrm>
            <a:off x="10136989" y="1700326"/>
            <a:ext cx="1482859" cy="968028"/>
            <a:chOff x="4257199" y="751469"/>
            <a:chExt cx="1482859" cy="968028"/>
          </a:xfrm>
        </p:grpSpPr>
        <p:pic>
          <p:nvPicPr>
            <p:cNvPr id="23" name="Picture 22" descr="A picture containing orange, red, white&#10;&#10;Description automatically generated">
              <a:extLst>
                <a:ext uri="{FF2B5EF4-FFF2-40B4-BE49-F238E27FC236}">
                  <a16:creationId xmlns:a16="http://schemas.microsoft.com/office/drawing/2014/main" id="{F8164188-E6D1-4F83-8D09-4808630C76B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652066" y="751469"/>
              <a:ext cx="693125" cy="693125"/>
            </a:xfrm>
            <a:prstGeom prst="rect">
              <a:avLst/>
            </a:prstGeom>
          </p:spPr>
        </p:pic>
        <p:pic>
          <p:nvPicPr>
            <p:cNvPr id="24" name="Picture 23" descr="A picture containing fruit, orange, half&#10;&#10;Description automatically generated">
              <a:extLst>
                <a:ext uri="{FF2B5EF4-FFF2-40B4-BE49-F238E27FC236}">
                  <a16:creationId xmlns:a16="http://schemas.microsoft.com/office/drawing/2014/main" id="{0D1843A1-624A-43A7-9B7A-5719F4DB15A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046933" y="1026372"/>
              <a:ext cx="693125" cy="693125"/>
            </a:xfrm>
            <a:prstGeom prst="rect">
              <a:avLst/>
            </a:prstGeom>
          </p:spPr>
        </p:pic>
        <p:pic>
          <p:nvPicPr>
            <p:cNvPr id="25" name="Picture 24" descr="A picture containing pink, red, snow, white&#10;&#10;Description automatically generated">
              <a:extLst>
                <a:ext uri="{FF2B5EF4-FFF2-40B4-BE49-F238E27FC236}">
                  <a16:creationId xmlns:a16="http://schemas.microsoft.com/office/drawing/2014/main" id="{EA2750C2-98D7-4D43-AB94-321E64D5CE6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257199" y="962458"/>
              <a:ext cx="693125" cy="693125"/>
            </a:xfrm>
            <a:prstGeom prst="rect">
              <a:avLst/>
            </a:prstGeom>
          </p:spPr>
        </p:pic>
      </p:grpSp>
    </p:spTree>
    <p:extLst>
      <p:ext uri="{BB962C8B-B14F-4D97-AF65-F5344CB8AC3E}">
        <p14:creationId xmlns:p14="http://schemas.microsoft.com/office/powerpoint/2010/main" val="136171585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58E7B731-5B96-467F-B287-2DA62DAB6861}"/>
              </a:ext>
            </a:extLst>
          </p:cNvPr>
          <p:cNvSpPr>
            <a:spLocks noGrp="1"/>
          </p:cNvSpPr>
          <p:nvPr>
            <p:ph type="dt" sz="half" idx="10"/>
          </p:nvPr>
        </p:nvSpPr>
        <p:spPr/>
        <p:txBody>
          <a:bodyPr/>
          <a:lstStyle/>
          <a:p>
            <a:fld id="{8DE615BF-8F71-45A6-A300-AE5834365DEC}" type="datetime1">
              <a:rPr lang="en-US" smtClean="0"/>
              <a:t>4/17/2020</a:t>
            </a:fld>
            <a:endParaRPr lang="en-US"/>
          </a:p>
        </p:txBody>
      </p:sp>
      <p:sp>
        <p:nvSpPr>
          <p:cNvPr id="4" name="Footer Placeholder 3">
            <a:extLst>
              <a:ext uri="{FF2B5EF4-FFF2-40B4-BE49-F238E27FC236}">
                <a16:creationId xmlns:a16="http://schemas.microsoft.com/office/drawing/2014/main" id="{71E5264E-FC56-473E-8047-6055EFCB715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22A86AF-51F1-4EC7-AB26-5B66D7449595}"/>
              </a:ext>
            </a:extLst>
          </p:cNvPr>
          <p:cNvSpPr>
            <a:spLocks noGrp="1"/>
          </p:cNvSpPr>
          <p:nvPr>
            <p:ph type="sldNum" sz="quarter" idx="12"/>
          </p:nvPr>
        </p:nvSpPr>
        <p:spPr/>
        <p:txBody>
          <a:bodyPr/>
          <a:lstStyle/>
          <a:p>
            <a:fld id="{4737D6AF-2FA5-476A-AF60-7A8CDF2E2DFB}" type="slidenum">
              <a:rPr lang="en-US" smtClean="0"/>
              <a:t>‹#›</a:t>
            </a:fld>
            <a:endParaRPr lang="en-US"/>
          </a:p>
        </p:txBody>
      </p:sp>
      <p:sp>
        <p:nvSpPr>
          <p:cNvPr id="6" name="Title 5">
            <a:extLst>
              <a:ext uri="{FF2B5EF4-FFF2-40B4-BE49-F238E27FC236}">
                <a16:creationId xmlns:a16="http://schemas.microsoft.com/office/drawing/2014/main" id="{ADEAC822-7884-4DFB-9CCE-3D2128C1C48B}"/>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50851644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Only 2">
    <p:bg>
      <p:bgPr>
        <a:blipFill dpi="0" rotWithShape="1">
          <a:blip r:embed="rId2">
            <a:lum/>
          </a:blip>
          <a:srcRect/>
          <a:stretch>
            <a:fillRect t="-8000" b="-8000"/>
          </a:stretch>
        </a:blip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6B8FCC4-C298-40A6-808A-AAF57F2737FF}"/>
              </a:ext>
            </a:extLst>
          </p:cNvPr>
          <p:cNvSpPr/>
          <p:nvPr userDrawn="1"/>
        </p:nvSpPr>
        <p:spPr>
          <a:xfrm>
            <a:off x="0" y="0"/>
            <a:ext cx="12192000" cy="6858000"/>
          </a:xfrm>
          <a:prstGeom prst="rect">
            <a:avLst/>
          </a:prstGeom>
          <a:solidFill>
            <a:schemeClr val="tx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b="1" cap="all">
              <a:solidFill>
                <a:schemeClr val="bg1"/>
              </a:solidFill>
            </a:endParaRPr>
          </a:p>
        </p:txBody>
      </p:sp>
      <p:sp>
        <p:nvSpPr>
          <p:cNvPr id="3" name="Date Placeholder 2">
            <a:extLst>
              <a:ext uri="{FF2B5EF4-FFF2-40B4-BE49-F238E27FC236}">
                <a16:creationId xmlns:a16="http://schemas.microsoft.com/office/drawing/2014/main" id="{58E7B731-5B96-467F-B287-2DA62DAB6861}"/>
              </a:ext>
            </a:extLst>
          </p:cNvPr>
          <p:cNvSpPr>
            <a:spLocks noGrp="1"/>
          </p:cNvSpPr>
          <p:nvPr>
            <p:ph type="dt" sz="half" idx="10"/>
          </p:nvPr>
        </p:nvSpPr>
        <p:spPr/>
        <p:txBody>
          <a:bodyPr/>
          <a:lstStyle>
            <a:lvl1pPr>
              <a:defRPr>
                <a:solidFill>
                  <a:schemeClr val="bg1"/>
                </a:solidFill>
              </a:defRPr>
            </a:lvl1pPr>
          </a:lstStyle>
          <a:p>
            <a:fld id="{7E2955F6-9E68-4D80-8A51-632541D86FB4}" type="datetime1">
              <a:rPr lang="en-US" smtClean="0"/>
              <a:t>4/17/2020</a:t>
            </a:fld>
            <a:endParaRPr lang="en-US"/>
          </a:p>
        </p:txBody>
      </p:sp>
      <p:sp>
        <p:nvSpPr>
          <p:cNvPr id="4" name="Footer Placeholder 3">
            <a:extLst>
              <a:ext uri="{FF2B5EF4-FFF2-40B4-BE49-F238E27FC236}">
                <a16:creationId xmlns:a16="http://schemas.microsoft.com/office/drawing/2014/main" id="{71E5264E-FC56-473E-8047-6055EFCB715A}"/>
              </a:ext>
            </a:extLst>
          </p:cNvPr>
          <p:cNvSpPr>
            <a:spLocks noGrp="1"/>
          </p:cNvSpPr>
          <p:nvPr>
            <p:ph type="ftr" sz="quarter" idx="11"/>
          </p:nvPr>
        </p:nvSpPr>
        <p:spPr/>
        <p:txBody>
          <a:bodyPr/>
          <a:lstStyle>
            <a:lvl1pPr>
              <a:defRPr>
                <a:solidFill>
                  <a:schemeClr val="bg1"/>
                </a:solidFill>
              </a:defRPr>
            </a:lvl1pPr>
          </a:lstStyle>
          <a:p>
            <a:endParaRPr lang="en-US"/>
          </a:p>
        </p:txBody>
      </p:sp>
      <p:sp>
        <p:nvSpPr>
          <p:cNvPr id="5" name="Slide Number Placeholder 4">
            <a:extLst>
              <a:ext uri="{FF2B5EF4-FFF2-40B4-BE49-F238E27FC236}">
                <a16:creationId xmlns:a16="http://schemas.microsoft.com/office/drawing/2014/main" id="{122A86AF-51F1-4EC7-AB26-5B66D7449595}"/>
              </a:ext>
            </a:extLst>
          </p:cNvPr>
          <p:cNvSpPr>
            <a:spLocks noGrp="1"/>
          </p:cNvSpPr>
          <p:nvPr>
            <p:ph type="sldNum" sz="quarter" idx="12"/>
          </p:nvPr>
        </p:nvSpPr>
        <p:spPr/>
        <p:txBody>
          <a:bodyPr/>
          <a:lstStyle>
            <a:lvl1pPr>
              <a:defRPr>
                <a:solidFill>
                  <a:schemeClr val="bg1"/>
                </a:solidFill>
              </a:defRPr>
            </a:lvl1pPr>
          </a:lstStyle>
          <a:p>
            <a:fld id="{4737D6AF-2FA5-476A-AF60-7A8CDF2E2DFB}" type="slidenum">
              <a:rPr lang="en-US" smtClean="0"/>
              <a:pPr/>
              <a:t>‹#›</a:t>
            </a:fld>
            <a:endParaRPr lang="en-US"/>
          </a:p>
        </p:txBody>
      </p:sp>
      <p:sp>
        <p:nvSpPr>
          <p:cNvPr id="6" name="Title 5">
            <a:extLst>
              <a:ext uri="{FF2B5EF4-FFF2-40B4-BE49-F238E27FC236}">
                <a16:creationId xmlns:a16="http://schemas.microsoft.com/office/drawing/2014/main" id="{ADEAC822-7884-4DFB-9CCE-3D2128C1C48B}"/>
              </a:ext>
            </a:extLst>
          </p:cNvPr>
          <p:cNvSpPr>
            <a:spLocks noGrp="1"/>
          </p:cNvSpPr>
          <p:nvPr>
            <p:ph type="title"/>
          </p:nvPr>
        </p:nvSpPr>
        <p:spPr/>
        <p:txBody>
          <a:bodyPr/>
          <a:lstStyle>
            <a:lvl1pPr>
              <a:defRPr>
                <a:blipFill>
                  <a:blip r:embed="rId3"/>
                  <a:stretch>
                    <a:fillRect/>
                  </a:stretch>
                </a:blipFill>
              </a:defRPr>
            </a:lvl1pPr>
          </a:lstStyle>
          <a:p>
            <a:r>
              <a:rPr lang="en-US" dirty="0"/>
              <a:t>Click to edit Master title style</a:t>
            </a:r>
          </a:p>
        </p:txBody>
      </p:sp>
    </p:spTree>
    <p:extLst>
      <p:ext uri="{BB962C8B-B14F-4D97-AF65-F5344CB8AC3E}">
        <p14:creationId xmlns:p14="http://schemas.microsoft.com/office/powerpoint/2010/main" val="62059835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D8AD44D-1B24-453E-B5DA-419C35AA1352}"/>
              </a:ext>
            </a:extLst>
          </p:cNvPr>
          <p:cNvSpPr>
            <a:spLocks noGrp="1"/>
          </p:cNvSpPr>
          <p:nvPr>
            <p:ph type="dt" sz="half" idx="10"/>
          </p:nvPr>
        </p:nvSpPr>
        <p:spPr/>
        <p:txBody>
          <a:bodyPr/>
          <a:lstStyle/>
          <a:p>
            <a:fld id="{0EC0D26F-1143-43CE-A6F1-9B06218CB847}" type="datetime1">
              <a:rPr lang="en-US" smtClean="0"/>
              <a:t>4/17/2020</a:t>
            </a:fld>
            <a:endParaRPr lang="en-US"/>
          </a:p>
        </p:txBody>
      </p:sp>
      <p:sp>
        <p:nvSpPr>
          <p:cNvPr id="3" name="Footer Placeholder 2">
            <a:extLst>
              <a:ext uri="{FF2B5EF4-FFF2-40B4-BE49-F238E27FC236}">
                <a16:creationId xmlns:a16="http://schemas.microsoft.com/office/drawing/2014/main" id="{F2AF97F5-E6B1-495F-BF95-B766902BFAF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10AE58D-283F-44CA-B126-3CF58AFA35E5}"/>
              </a:ext>
            </a:extLst>
          </p:cNvPr>
          <p:cNvSpPr>
            <a:spLocks noGrp="1"/>
          </p:cNvSpPr>
          <p:nvPr>
            <p:ph type="sldNum" sz="quarter" idx="12"/>
          </p:nvPr>
        </p:nvSpPr>
        <p:spPr/>
        <p:txBody>
          <a:bodyPr/>
          <a:lstStyle/>
          <a:p>
            <a:fld id="{4737D6AF-2FA5-476A-AF60-7A8CDF2E2DFB}" type="slidenum">
              <a:rPr lang="en-US" smtClean="0"/>
              <a:t>‹#›</a:t>
            </a:fld>
            <a:endParaRPr lang="en-US"/>
          </a:p>
        </p:txBody>
      </p:sp>
    </p:spTree>
    <p:extLst>
      <p:ext uri="{BB962C8B-B14F-4D97-AF65-F5344CB8AC3E}">
        <p14:creationId xmlns:p14="http://schemas.microsoft.com/office/powerpoint/2010/main" val="4870831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2">
    <p:bg>
      <p:bgPr>
        <a:blipFill dpi="0" rotWithShape="1">
          <a:blip r:embed="rId2">
            <a:lum/>
          </a:blip>
          <a:srcRect/>
          <a:stretch>
            <a:fillRect t="-8000" b="-8000"/>
          </a:stretch>
        </a:blip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BEE4040-0C67-420E-B709-5FB45FC8478D}"/>
              </a:ext>
            </a:extLst>
          </p:cNvPr>
          <p:cNvSpPr/>
          <p:nvPr userDrawn="1"/>
        </p:nvSpPr>
        <p:spPr>
          <a:xfrm>
            <a:off x="0" y="0"/>
            <a:ext cx="12192000" cy="6858000"/>
          </a:xfrm>
          <a:prstGeom prst="rect">
            <a:avLst/>
          </a:prstGeom>
          <a:solidFill>
            <a:schemeClr val="tx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b="1" cap="all">
              <a:solidFill>
                <a:schemeClr val="bg1"/>
              </a:solidFill>
            </a:endParaRPr>
          </a:p>
        </p:txBody>
      </p:sp>
      <p:sp>
        <p:nvSpPr>
          <p:cNvPr id="2" name="Date Placeholder 1">
            <a:extLst>
              <a:ext uri="{FF2B5EF4-FFF2-40B4-BE49-F238E27FC236}">
                <a16:creationId xmlns:a16="http://schemas.microsoft.com/office/drawing/2014/main" id="{0D8AD44D-1B24-453E-B5DA-419C35AA1352}"/>
              </a:ext>
            </a:extLst>
          </p:cNvPr>
          <p:cNvSpPr>
            <a:spLocks noGrp="1"/>
          </p:cNvSpPr>
          <p:nvPr>
            <p:ph type="dt" sz="half" idx="10"/>
          </p:nvPr>
        </p:nvSpPr>
        <p:spPr/>
        <p:txBody>
          <a:bodyPr/>
          <a:lstStyle>
            <a:lvl1pPr>
              <a:defRPr>
                <a:solidFill>
                  <a:schemeClr val="bg1"/>
                </a:solidFill>
              </a:defRPr>
            </a:lvl1pPr>
          </a:lstStyle>
          <a:p>
            <a:fld id="{FE10D316-7FE7-4B90-8599-5109E4320785}" type="datetime1">
              <a:rPr lang="en-US" smtClean="0"/>
              <a:t>4/17/2020</a:t>
            </a:fld>
            <a:endParaRPr lang="en-US"/>
          </a:p>
        </p:txBody>
      </p:sp>
      <p:sp>
        <p:nvSpPr>
          <p:cNvPr id="3" name="Footer Placeholder 2">
            <a:extLst>
              <a:ext uri="{FF2B5EF4-FFF2-40B4-BE49-F238E27FC236}">
                <a16:creationId xmlns:a16="http://schemas.microsoft.com/office/drawing/2014/main" id="{F2AF97F5-E6B1-495F-BF95-B766902BFAF5}"/>
              </a:ext>
            </a:extLst>
          </p:cNvPr>
          <p:cNvSpPr>
            <a:spLocks noGrp="1"/>
          </p:cNvSpPr>
          <p:nvPr>
            <p:ph type="ftr" sz="quarter" idx="11"/>
          </p:nvPr>
        </p:nvSpPr>
        <p:spPr/>
        <p:txBody>
          <a:bodyPr/>
          <a:lstStyle>
            <a:lvl1pPr>
              <a:defRPr>
                <a:solidFill>
                  <a:schemeClr val="bg1"/>
                </a:solidFill>
              </a:defRPr>
            </a:lvl1pPr>
          </a:lstStyle>
          <a:p>
            <a:endParaRPr lang="en-US"/>
          </a:p>
        </p:txBody>
      </p:sp>
      <p:sp>
        <p:nvSpPr>
          <p:cNvPr id="4" name="Slide Number Placeholder 3">
            <a:extLst>
              <a:ext uri="{FF2B5EF4-FFF2-40B4-BE49-F238E27FC236}">
                <a16:creationId xmlns:a16="http://schemas.microsoft.com/office/drawing/2014/main" id="{410AE58D-283F-44CA-B126-3CF58AFA35E5}"/>
              </a:ext>
            </a:extLst>
          </p:cNvPr>
          <p:cNvSpPr>
            <a:spLocks noGrp="1"/>
          </p:cNvSpPr>
          <p:nvPr>
            <p:ph type="sldNum" sz="quarter" idx="12"/>
          </p:nvPr>
        </p:nvSpPr>
        <p:spPr/>
        <p:txBody>
          <a:bodyPr/>
          <a:lstStyle>
            <a:lvl1pPr>
              <a:defRPr>
                <a:solidFill>
                  <a:schemeClr val="bg1"/>
                </a:solidFill>
              </a:defRPr>
            </a:lvl1pPr>
          </a:lstStyle>
          <a:p>
            <a:fld id="{4737D6AF-2FA5-476A-AF60-7A8CDF2E2DFB}" type="slidenum">
              <a:rPr lang="en-US" smtClean="0"/>
              <a:pPr/>
              <a:t>‹#›</a:t>
            </a:fld>
            <a:endParaRPr lang="en-US"/>
          </a:p>
        </p:txBody>
      </p:sp>
    </p:spTree>
    <p:extLst>
      <p:ext uri="{BB962C8B-B14F-4D97-AF65-F5344CB8AC3E}">
        <p14:creationId xmlns:p14="http://schemas.microsoft.com/office/powerpoint/2010/main" val="245062762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45023AF-3D89-4422-959F-04B777C43B75}"/>
              </a:ext>
            </a:extLst>
          </p:cNvPr>
          <p:cNvSpPr>
            <a:spLocks noGrp="1"/>
          </p:cNvSpPr>
          <p:nvPr>
            <p:ph idx="1" hasCustomPrompt="1"/>
          </p:nvPr>
        </p:nvSpPr>
        <p:spPr>
          <a:xfrm>
            <a:off x="5183188" y="685800"/>
            <a:ext cx="6323012" cy="5486399"/>
          </a:xfrm>
        </p:spPr>
        <p:txBody>
          <a:bodyPr/>
          <a:lstStyle>
            <a:lvl1pPr>
              <a:defRPr sz="1800"/>
            </a:lvl1pPr>
            <a:lvl2pPr>
              <a:defRPr sz="1600"/>
            </a:lvl2pPr>
            <a:lvl3pPr>
              <a:defRPr sz="1400"/>
            </a:lvl3pPr>
            <a:lvl4pPr>
              <a:defRPr sz="1200"/>
            </a:lvl4pPr>
            <a:lvl5pPr>
              <a:defRPr sz="1200"/>
            </a:lvl5pPr>
            <a:lvl6pPr>
              <a:defRPr sz="2000"/>
            </a:lvl6pPr>
            <a:lvl7pPr>
              <a:defRPr sz="2000"/>
            </a:lvl7pPr>
            <a:lvl8pPr>
              <a:defRPr sz="2000"/>
            </a:lvl8pPr>
            <a:lvl9pPr>
              <a:defRPr sz="2000"/>
            </a:lvl9pPr>
          </a:lstStyle>
          <a:p>
            <a:r>
              <a:rPr lang="en-US" dirty="0"/>
              <a:t>This is a content placeholder. Click here to add body text. Use tab / shift + tab to navigate between text levels. Click the bullet button or backspace to remove bullets. Click the icons in the center of this placeholder to add other types of content such as tables, charts, pictures, video, etc.</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88964C08-355E-427C-9B79-100B76997301}"/>
              </a:ext>
            </a:extLst>
          </p:cNvPr>
          <p:cNvSpPr>
            <a:spLocks noGrp="1"/>
          </p:cNvSpPr>
          <p:nvPr>
            <p:ph type="body" sz="half" idx="2" hasCustomPrompt="1"/>
          </p:nvPr>
        </p:nvSpPr>
        <p:spPr>
          <a:xfrm>
            <a:off x="685801" y="3429000"/>
            <a:ext cx="3606800" cy="2743198"/>
          </a:xfrm>
        </p:spPr>
        <p:txBody>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en-US" dirty="0"/>
              <a:t>The placeholder to the right will hold any content. This is a space to add a caption.</a:t>
            </a:r>
          </a:p>
        </p:txBody>
      </p:sp>
      <p:sp>
        <p:nvSpPr>
          <p:cNvPr id="5" name="Date Placeholder 4">
            <a:extLst>
              <a:ext uri="{FF2B5EF4-FFF2-40B4-BE49-F238E27FC236}">
                <a16:creationId xmlns:a16="http://schemas.microsoft.com/office/drawing/2014/main" id="{867C0A00-877C-4795-AF36-7590DFD92943}"/>
              </a:ext>
            </a:extLst>
          </p:cNvPr>
          <p:cNvSpPr>
            <a:spLocks noGrp="1"/>
          </p:cNvSpPr>
          <p:nvPr>
            <p:ph type="dt" sz="half" idx="10"/>
          </p:nvPr>
        </p:nvSpPr>
        <p:spPr/>
        <p:txBody>
          <a:bodyPr/>
          <a:lstStyle/>
          <a:p>
            <a:fld id="{23ADF8BC-BB52-4117-A349-B229B05028C1}" type="datetime1">
              <a:rPr lang="en-US" smtClean="0"/>
              <a:t>4/17/2020</a:t>
            </a:fld>
            <a:endParaRPr lang="en-US"/>
          </a:p>
        </p:txBody>
      </p:sp>
      <p:sp>
        <p:nvSpPr>
          <p:cNvPr id="6" name="Footer Placeholder 5">
            <a:extLst>
              <a:ext uri="{FF2B5EF4-FFF2-40B4-BE49-F238E27FC236}">
                <a16:creationId xmlns:a16="http://schemas.microsoft.com/office/drawing/2014/main" id="{A821481B-8ECE-4440-9F4F-FC919BF0ACB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48FFBEE-BFB9-4C93-B395-508B196BC45F}"/>
              </a:ext>
            </a:extLst>
          </p:cNvPr>
          <p:cNvSpPr>
            <a:spLocks noGrp="1"/>
          </p:cNvSpPr>
          <p:nvPr>
            <p:ph type="sldNum" sz="quarter" idx="12"/>
          </p:nvPr>
        </p:nvSpPr>
        <p:spPr/>
        <p:txBody>
          <a:bodyPr/>
          <a:lstStyle/>
          <a:p>
            <a:fld id="{4737D6AF-2FA5-476A-AF60-7A8CDF2E2DFB}" type="slidenum">
              <a:rPr lang="en-US" smtClean="0"/>
              <a:t>‹#›</a:t>
            </a:fld>
            <a:endParaRPr lang="en-US"/>
          </a:p>
        </p:txBody>
      </p:sp>
      <p:sp>
        <p:nvSpPr>
          <p:cNvPr id="8" name="Title 7">
            <a:extLst>
              <a:ext uri="{FF2B5EF4-FFF2-40B4-BE49-F238E27FC236}">
                <a16:creationId xmlns:a16="http://schemas.microsoft.com/office/drawing/2014/main" id="{2C6631AF-39B7-4B5D-A0AF-B06894E5129E}"/>
              </a:ext>
            </a:extLst>
          </p:cNvPr>
          <p:cNvSpPr>
            <a:spLocks noGrp="1"/>
          </p:cNvSpPr>
          <p:nvPr>
            <p:ph type="title"/>
          </p:nvPr>
        </p:nvSpPr>
        <p:spPr>
          <a:xfrm>
            <a:off x="685800" y="681037"/>
            <a:ext cx="3606800" cy="1376363"/>
          </a:xfrm>
        </p:spPr>
        <p:txBody>
          <a:bodyPr/>
          <a:lstStyle/>
          <a:p>
            <a:r>
              <a:rPr lang="en-US"/>
              <a:t>Click to edit Master title style</a:t>
            </a:r>
            <a:endParaRPr lang="en-US" dirty="0"/>
          </a:p>
        </p:txBody>
      </p:sp>
    </p:spTree>
    <p:extLst>
      <p:ext uri="{BB962C8B-B14F-4D97-AF65-F5344CB8AC3E}">
        <p14:creationId xmlns:p14="http://schemas.microsoft.com/office/powerpoint/2010/main" val="222159332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pic>
        <p:nvPicPr>
          <p:cNvPr id="14" name="Picture Placeholder 6">
            <a:extLst>
              <a:ext uri="{FF2B5EF4-FFF2-40B4-BE49-F238E27FC236}">
                <a16:creationId xmlns:a16="http://schemas.microsoft.com/office/drawing/2014/main" id="{4DF54647-54C2-4FF8-95C7-C8F9C1D0B59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71250" t="7203" b="7203"/>
          <a:stretch/>
        </p:blipFill>
        <p:spPr>
          <a:xfrm>
            <a:off x="0" y="0"/>
            <a:ext cx="3505200" cy="6858000"/>
          </a:xfrm>
          <a:prstGeom prst="rect">
            <a:avLst/>
          </a:prstGeom>
        </p:spPr>
      </p:pic>
      <p:sp>
        <p:nvSpPr>
          <p:cNvPr id="15" name="Rectangle 14">
            <a:extLst>
              <a:ext uri="{FF2B5EF4-FFF2-40B4-BE49-F238E27FC236}">
                <a16:creationId xmlns:a16="http://schemas.microsoft.com/office/drawing/2014/main" id="{1B4770FE-B272-40BE-98BB-CEEBB07B087F}"/>
              </a:ext>
            </a:extLst>
          </p:cNvPr>
          <p:cNvSpPr/>
          <p:nvPr userDrawn="1"/>
        </p:nvSpPr>
        <p:spPr>
          <a:xfrm>
            <a:off x="0" y="0"/>
            <a:ext cx="3505200" cy="6858000"/>
          </a:xfrm>
          <a:prstGeom prst="rect">
            <a:avLst/>
          </a:prstGeom>
          <a:solidFill>
            <a:schemeClr val="tx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b="1" cap="all">
              <a:solidFill>
                <a:schemeClr val="bg1"/>
              </a:solidFill>
            </a:endParaRPr>
          </a:p>
        </p:txBody>
      </p:sp>
      <p:sp>
        <p:nvSpPr>
          <p:cNvPr id="3" name="Picture Placeholder 2">
            <a:extLst>
              <a:ext uri="{FF2B5EF4-FFF2-40B4-BE49-F238E27FC236}">
                <a16:creationId xmlns:a16="http://schemas.microsoft.com/office/drawing/2014/main" id="{2A291A88-F427-4EA0-AAA2-C6BD1B07BBA4}"/>
              </a:ext>
            </a:extLst>
          </p:cNvPr>
          <p:cNvSpPr>
            <a:spLocks noGrp="1"/>
          </p:cNvSpPr>
          <p:nvPr>
            <p:ph type="pic" idx="1"/>
          </p:nvPr>
        </p:nvSpPr>
        <p:spPr>
          <a:xfrm>
            <a:off x="914401" y="914400"/>
            <a:ext cx="5181600" cy="5029200"/>
          </a:xfrm>
          <a:prstGeom prst="rect">
            <a:avLst/>
          </a:prstGeom>
          <a:ln w="76200">
            <a:gradFill>
              <a:gsLst>
                <a:gs pos="0">
                  <a:schemeClr val="accent3"/>
                </a:gs>
                <a:gs pos="50000">
                  <a:schemeClr val="accent4"/>
                </a:gs>
                <a:gs pos="100000">
                  <a:schemeClr val="accent5"/>
                </a:gs>
              </a:gsLst>
              <a:lin ang="0" scaled="0"/>
            </a:gradFill>
            <a:miter lim="800000"/>
          </a:ln>
        </p:spPr>
        <p:txBody>
          <a:bodyPr/>
          <a:lstStyle>
            <a:lvl1pPr marL="0" indent="0">
              <a:buNone/>
              <a:defRPr sz="16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id="{20BA826E-58DA-4521-BB22-13F070987F98}"/>
              </a:ext>
            </a:extLst>
          </p:cNvPr>
          <p:cNvSpPr>
            <a:spLocks noGrp="1"/>
          </p:cNvSpPr>
          <p:nvPr>
            <p:ph type="body" sz="half" idx="2" hasCustomPrompt="1"/>
          </p:nvPr>
        </p:nvSpPr>
        <p:spPr>
          <a:xfrm>
            <a:off x="7010401" y="4221807"/>
            <a:ext cx="4267197" cy="1721794"/>
          </a:xfrm>
        </p:spPr>
        <p:txBody>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en-US" dirty="0"/>
              <a:t>The placeholder to the right will hold an image. This is a space to add a caption.</a:t>
            </a:r>
          </a:p>
        </p:txBody>
      </p:sp>
      <p:sp>
        <p:nvSpPr>
          <p:cNvPr id="2" name="Date Placeholder 1">
            <a:extLst>
              <a:ext uri="{FF2B5EF4-FFF2-40B4-BE49-F238E27FC236}">
                <a16:creationId xmlns:a16="http://schemas.microsoft.com/office/drawing/2014/main" id="{245CC303-917C-4DFD-9515-5F4ADC7CB0F1}"/>
              </a:ext>
            </a:extLst>
          </p:cNvPr>
          <p:cNvSpPr>
            <a:spLocks noGrp="1"/>
          </p:cNvSpPr>
          <p:nvPr>
            <p:ph type="dt" sz="half" idx="10"/>
          </p:nvPr>
        </p:nvSpPr>
        <p:spPr/>
        <p:txBody>
          <a:bodyPr/>
          <a:lstStyle/>
          <a:p>
            <a:fld id="{EA0632EE-0D32-4EFC-B238-3BA80B220631}" type="datetime1">
              <a:rPr lang="en-US" smtClean="0"/>
              <a:t>4/17/2020</a:t>
            </a:fld>
            <a:endParaRPr lang="en-US" dirty="0"/>
          </a:p>
        </p:txBody>
      </p:sp>
      <p:sp>
        <p:nvSpPr>
          <p:cNvPr id="9" name="Footer Placeholder 8">
            <a:extLst>
              <a:ext uri="{FF2B5EF4-FFF2-40B4-BE49-F238E27FC236}">
                <a16:creationId xmlns:a16="http://schemas.microsoft.com/office/drawing/2014/main" id="{E50519D9-2443-49BB-934B-30F4F608CF97}"/>
              </a:ext>
            </a:extLst>
          </p:cNvPr>
          <p:cNvSpPr>
            <a:spLocks noGrp="1"/>
          </p:cNvSpPr>
          <p:nvPr>
            <p:ph type="ftr" sz="quarter" idx="11"/>
          </p:nvPr>
        </p:nvSpPr>
        <p:spPr>
          <a:xfrm>
            <a:off x="914400" y="6332538"/>
            <a:ext cx="2590799" cy="136525"/>
          </a:xfrm>
        </p:spPr>
        <p:txBody>
          <a:bodyPr/>
          <a:lstStyle>
            <a:lvl1pPr>
              <a:defRPr>
                <a:solidFill>
                  <a:schemeClr val="bg1"/>
                </a:solidFill>
              </a:defRPr>
            </a:lvl1pPr>
          </a:lstStyle>
          <a:p>
            <a:endParaRPr lang="en-US" dirty="0"/>
          </a:p>
        </p:txBody>
      </p:sp>
      <p:sp>
        <p:nvSpPr>
          <p:cNvPr id="10" name="Slide Number Placeholder 9">
            <a:extLst>
              <a:ext uri="{FF2B5EF4-FFF2-40B4-BE49-F238E27FC236}">
                <a16:creationId xmlns:a16="http://schemas.microsoft.com/office/drawing/2014/main" id="{C43F4F51-A74C-4A2C-B9E4-5E6D74AAF98E}"/>
              </a:ext>
            </a:extLst>
          </p:cNvPr>
          <p:cNvSpPr>
            <a:spLocks noGrp="1"/>
          </p:cNvSpPr>
          <p:nvPr>
            <p:ph type="sldNum" sz="quarter" idx="12"/>
          </p:nvPr>
        </p:nvSpPr>
        <p:spPr/>
        <p:txBody>
          <a:bodyPr/>
          <a:lstStyle/>
          <a:p>
            <a:fld id="{4737D6AF-2FA5-476A-AF60-7A8CDF2E2DFB}" type="slidenum">
              <a:rPr lang="en-US" smtClean="0"/>
              <a:pPr/>
              <a:t>‹#›</a:t>
            </a:fld>
            <a:endParaRPr lang="en-US" dirty="0"/>
          </a:p>
        </p:txBody>
      </p:sp>
      <p:sp>
        <p:nvSpPr>
          <p:cNvPr id="5" name="Title 4">
            <a:extLst>
              <a:ext uri="{FF2B5EF4-FFF2-40B4-BE49-F238E27FC236}">
                <a16:creationId xmlns:a16="http://schemas.microsoft.com/office/drawing/2014/main" id="{D5D6ED77-EB99-451A-873A-BF43963A5883}"/>
              </a:ext>
            </a:extLst>
          </p:cNvPr>
          <p:cNvSpPr>
            <a:spLocks noGrp="1"/>
          </p:cNvSpPr>
          <p:nvPr>
            <p:ph type="title"/>
          </p:nvPr>
        </p:nvSpPr>
        <p:spPr>
          <a:xfrm>
            <a:off x="7010402" y="914400"/>
            <a:ext cx="4267197" cy="2621606"/>
          </a:xfrm>
        </p:spPr>
        <p:txBody>
          <a:bodyPr anchor="b"/>
          <a:lstStyle/>
          <a:p>
            <a:r>
              <a:rPr lang="en-US" dirty="0"/>
              <a:t>Click to edit Master title style</a:t>
            </a:r>
          </a:p>
        </p:txBody>
      </p:sp>
      <p:grpSp>
        <p:nvGrpSpPr>
          <p:cNvPr id="16" name="Group 15">
            <a:extLst>
              <a:ext uri="{FF2B5EF4-FFF2-40B4-BE49-F238E27FC236}">
                <a16:creationId xmlns:a16="http://schemas.microsoft.com/office/drawing/2014/main" id="{9E3B70C6-C6FD-4C53-8E67-2841E0FFF9FD}"/>
              </a:ext>
            </a:extLst>
          </p:cNvPr>
          <p:cNvGrpSpPr/>
          <p:nvPr userDrawn="1"/>
        </p:nvGrpSpPr>
        <p:grpSpPr>
          <a:xfrm>
            <a:off x="10068791" y="465571"/>
            <a:ext cx="1613506" cy="1795262"/>
            <a:chOff x="10099733" y="499999"/>
            <a:chExt cx="1582564" cy="1760834"/>
          </a:xfrm>
        </p:grpSpPr>
        <p:pic>
          <p:nvPicPr>
            <p:cNvPr id="17" name="Picture 16" descr="A picture containing cup, orange, donut&#10;&#10;Description automatically generated">
              <a:extLst>
                <a:ext uri="{FF2B5EF4-FFF2-40B4-BE49-F238E27FC236}">
                  <a16:creationId xmlns:a16="http://schemas.microsoft.com/office/drawing/2014/main" id="{D0FD622E-350D-4CB1-947C-EB07D909DEF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304152">
              <a:off x="10667414" y="746809"/>
              <a:ext cx="1014883" cy="1014883"/>
            </a:xfrm>
            <a:prstGeom prst="rect">
              <a:avLst/>
            </a:prstGeom>
          </p:spPr>
        </p:pic>
        <p:pic>
          <p:nvPicPr>
            <p:cNvPr id="18" name="Picture 17" descr="A picture containing pink, red, snow, white&#10;&#10;Description automatically generated">
              <a:extLst>
                <a:ext uri="{FF2B5EF4-FFF2-40B4-BE49-F238E27FC236}">
                  <a16:creationId xmlns:a16="http://schemas.microsoft.com/office/drawing/2014/main" id="{78D0B03C-7482-44E2-A37F-8F4B7CCE036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1078946">
              <a:off x="10215724" y="1136121"/>
              <a:ext cx="1124712" cy="1124712"/>
            </a:xfrm>
            <a:prstGeom prst="rect">
              <a:avLst/>
            </a:prstGeom>
          </p:spPr>
        </p:pic>
        <p:pic>
          <p:nvPicPr>
            <p:cNvPr id="19" name="Picture 18">
              <a:extLst>
                <a:ext uri="{FF2B5EF4-FFF2-40B4-BE49-F238E27FC236}">
                  <a16:creationId xmlns:a16="http://schemas.microsoft.com/office/drawing/2014/main" id="{A54B6CB8-C51A-4035-88E1-4AB96959C78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0132995">
              <a:off x="10099733" y="499999"/>
              <a:ext cx="790451" cy="790451"/>
            </a:xfrm>
            <a:prstGeom prst="rect">
              <a:avLst/>
            </a:prstGeom>
          </p:spPr>
        </p:pic>
      </p:grpSp>
    </p:spTree>
    <p:extLst>
      <p:ext uri="{BB962C8B-B14F-4D97-AF65-F5344CB8AC3E}">
        <p14:creationId xmlns:p14="http://schemas.microsoft.com/office/powerpoint/2010/main" val="22700380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Logo + Name)">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CA6BE25B-13FA-4D1F-9E71-8F9A875EB850}"/>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2756459" y="4686300"/>
            <a:ext cx="2963094" cy="1265787"/>
          </a:xfrm>
          <a:prstGeom prst="rect">
            <a:avLst/>
          </a:prstGeom>
        </p:spPr>
      </p:pic>
      <p:cxnSp>
        <p:nvCxnSpPr>
          <p:cNvPr id="6" name="Straight Connector 5">
            <a:extLst>
              <a:ext uri="{FF2B5EF4-FFF2-40B4-BE49-F238E27FC236}">
                <a16:creationId xmlns:a16="http://schemas.microsoft.com/office/drawing/2014/main" id="{F89F2D0C-5C3B-4DF4-925F-9C7F57AEC996}"/>
              </a:ext>
            </a:extLst>
          </p:cNvPr>
          <p:cNvCxnSpPr>
            <a:cxnSpLocks/>
          </p:cNvCxnSpPr>
          <p:nvPr userDrawn="1"/>
        </p:nvCxnSpPr>
        <p:spPr>
          <a:xfrm>
            <a:off x="6096000" y="4686300"/>
            <a:ext cx="0" cy="1257300"/>
          </a:xfrm>
          <a:prstGeom prst="line">
            <a:avLst/>
          </a:prstGeom>
          <a:ln w="9525" cap="flat">
            <a:solidFill>
              <a:schemeClr val="bg2"/>
            </a:solidFill>
          </a:ln>
          <a:effectLst/>
        </p:spPr>
        <p:style>
          <a:lnRef idx="2">
            <a:schemeClr val="accent1"/>
          </a:lnRef>
          <a:fillRef idx="0">
            <a:schemeClr val="accent1"/>
          </a:fillRef>
          <a:effectRef idx="1">
            <a:schemeClr val="accent1"/>
          </a:effectRef>
          <a:fontRef idx="minor">
            <a:schemeClr val="tx1"/>
          </a:fontRef>
        </p:style>
      </p:cxnSp>
      <p:grpSp>
        <p:nvGrpSpPr>
          <p:cNvPr id="27" name="Group 26">
            <a:extLst>
              <a:ext uri="{FF2B5EF4-FFF2-40B4-BE49-F238E27FC236}">
                <a16:creationId xmlns:a16="http://schemas.microsoft.com/office/drawing/2014/main" id="{6DE1BC03-9E80-41E7-96E4-A30C0353B497}"/>
              </a:ext>
            </a:extLst>
          </p:cNvPr>
          <p:cNvGrpSpPr/>
          <p:nvPr userDrawn="1"/>
        </p:nvGrpSpPr>
        <p:grpSpPr>
          <a:xfrm>
            <a:off x="3076000" y="855122"/>
            <a:ext cx="6052550" cy="1405234"/>
            <a:chOff x="3076000" y="855122"/>
            <a:chExt cx="6052550" cy="1405234"/>
          </a:xfrm>
        </p:grpSpPr>
        <p:pic>
          <p:nvPicPr>
            <p:cNvPr id="16" name="Picture 15" descr="A picture containing pink&#10;&#10;Description automatically generated">
              <a:extLst>
                <a:ext uri="{FF2B5EF4-FFF2-40B4-BE49-F238E27FC236}">
                  <a16:creationId xmlns:a16="http://schemas.microsoft.com/office/drawing/2014/main" id="{4762E154-79D5-4C54-ABC1-43A9B5F9D56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79296" y="1391676"/>
              <a:ext cx="868680" cy="868680"/>
            </a:xfrm>
            <a:prstGeom prst="rect">
              <a:avLst/>
            </a:prstGeom>
          </p:spPr>
        </p:pic>
        <p:pic>
          <p:nvPicPr>
            <p:cNvPr id="17" name="Picture 16" descr="A picture containing orange, red, white&#10;&#10;Description automatically generated">
              <a:extLst>
                <a:ext uri="{FF2B5EF4-FFF2-40B4-BE49-F238E27FC236}">
                  <a16:creationId xmlns:a16="http://schemas.microsoft.com/office/drawing/2014/main" id="{EC4DE48E-315C-4F70-8515-3A2DE2DA98B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24674" y="883151"/>
              <a:ext cx="868680" cy="868680"/>
            </a:xfrm>
            <a:prstGeom prst="rect">
              <a:avLst/>
            </a:prstGeom>
          </p:spPr>
        </p:pic>
        <p:pic>
          <p:nvPicPr>
            <p:cNvPr id="18" name="Picture 17" descr="A picture containing blue, white, snow, dark&#10;&#10;Description automatically generated">
              <a:extLst>
                <a:ext uri="{FF2B5EF4-FFF2-40B4-BE49-F238E27FC236}">
                  <a16:creationId xmlns:a16="http://schemas.microsoft.com/office/drawing/2014/main" id="{56C983CC-657E-4812-B7E7-B066006A930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603089" y="855122"/>
              <a:ext cx="868680" cy="868680"/>
            </a:xfrm>
            <a:prstGeom prst="rect">
              <a:avLst/>
            </a:prstGeom>
          </p:spPr>
        </p:pic>
        <p:pic>
          <p:nvPicPr>
            <p:cNvPr id="19" name="Picture 18" descr="A picture containing purple, white, snow&#10;&#10;Description automatically generated">
              <a:extLst>
                <a:ext uri="{FF2B5EF4-FFF2-40B4-BE49-F238E27FC236}">
                  <a16:creationId xmlns:a16="http://schemas.microsoft.com/office/drawing/2014/main" id="{C3BACFAB-38F4-4A31-8278-C30D798B929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087104" y="1140884"/>
              <a:ext cx="868680" cy="868680"/>
            </a:xfrm>
            <a:prstGeom prst="rect">
              <a:avLst/>
            </a:prstGeom>
          </p:spPr>
        </p:pic>
        <p:pic>
          <p:nvPicPr>
            <p:cNvPr id="20" name="Picture 19" descr="A picture containing sitting, green, holding, food&#10;&#10;Description automatically generated">
              <a:extLst>
                <a:ext uri="{FF2B5EF4-FFF2-40B4-BE49-F238E27FC236}">
                  <a16:creationId xmlns:a16="http://schemas.microsoft.com/office/drawing/2014/main" id="{93FACA62-5B89-41B6-8886-5671095B7A9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783457" y="1006631"/>
              <a:ext cx="868680" cy="868680"/>
            </a:xfrm>
            <a:prstGeom prst="rect">
              <a:avLst/>
            </a:prstGeom>
          </p:spPr>
        </p:pic>
        <p:pic>
          <p:nvPicPr>
            <p:cNvPr id="21" name="Picture 20">
              <a:extLst>
                <a:ext uri="{FF2B5EF4-FFF2-40B4-BE49-F238E27FC236}">
                  <a16:creationId xmlns:a16="http://schemas.microsoft.com/office/drawing/2014/main" id="{472174C4-E474-4221-A58D-8294508E0DF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076000" y="1082652"/>
              <a:ext cx="868680" cy="868680"/>
            </a:xfrm>
            <a:prstGeom prst="rect">
              <a:avLst/>
            </a:prstGeom>
          </p:spPr>
        </p:pic>
        <p:pic>
          <p:nvPicPr>
            <p:cNvPr id="22" name="Picture 21">
              <a:extLst>
                <a:ext uri="{FF2B5EF4-FFF2-40B4-BE49-F238E27FC236}">
                  <a16:creationId xmlns:a16="http://schemas.microsoft.com/office/drawing/2014/main" id="{8999803F-ECA0-42F0-ADA8-75995878FECF}"/>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330179" y="1340433"/>
              <a:ext cx="868680" cy="868680"/>
            </a:xfrm>
            <a:prstGeom prst="rect">
              <a:avLst/>
            </a:prstGeom>
          </p:spPr>
        </p:pic>
        <p:pic>
          <p:nvPicPr>
            <p:cNvPr id="23" name="Picture 22" descr="A picture containing fruit, orange, half&#10;&#10;Description automatically generated">
              <a:extLst>
                <a:ext uri="{FF2B5EF4-FFF2-40B4-BE49-F238E27FC236}">
                  <a16:creationId xmlns:a16="http://schemas.microsoft.com/office/drawing/2014/main" id="{CC06ABBC-8622-4646-BA62-24EE98351876}"/>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719553" y="1227681"/>
              <a:ext cx="868680" cy="868680"/>
            </a:xfrm>
            <a:prstGeom prst="rect">
              <a:avLst/>
            </a:prstGeom>
          </p:spPr>
        </p:pic>
        <p:pic>
          <p:nvPicPr>
            <p:cNvPr id="24" name="Picture 23" descr="A picture containing pink, red, snow, white&#10;&#10;Description automatically generated">
              <a:extLst>
                <a:ext uri="{FF2B5EF4-FFF2-40B4-BE49-F238E27FC236}">
                  <a16:creationId xmlns:a16="http://schemas.microsoft.com/office/drawing/2014/main" id="{4DD1E11C-05B9-40B0-829E-9BDA29B847B6}"/>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729795" y="1147579"/>
              <a:ext cx="868680" cy="868680"/>
            </a:xfrm>
            <a:prstGeom prst="rect">
              <a:avLst/>
            </a:prstGeom>
          </p:spPr>
        </p:pic>
        <p:pic>
          <p:nvPicPr>
            <p:cNvPr id="25" name="Picture 24" descr="A picture containing melon, fruit, flower&#10;&#10;Description automatically generated">
              <a:extLst>
                <a:ext uri="{FF2B5EF4-FFF2-40B4-BE49-F238E27FC236}">
                  <a16:creationId xmlns:a16="http://schemas.microsoft.com/office/drawing/2014/main" id="{739A0B9B-9A35-4CF6-BFA8-F64030A16D1D}"/>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8259870" y="1140884"/>
              <a:ext cx="868680" cy="868680"/>
            </a:xfrm>
            <a:prstGeom prst="rect">
              <a:avLst/>
            </a:prstGeom>
          </p:spPr>
        </p:pic>
        <p:pic>
          <p:nvPicPr>
            <p:cNvPr id="26" name="Picture 25" descr="A picture containing snow, sign, purple, white&#10;&#10;Description automatically generated">
              <a:extLst>
                <a:ext uri="{FF2B5EF4-FFF2-40B4-BE49-F238E27FC236}">
                  <a16:creationId xmlns:a16="http://schemas.microsoft.com/office/drawing/2014/main" id="{D3F42A61-92F5-4489-95C1-069C7B6498F4}"/>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7341515" y="1173532"/>
              <a:ext cx="868680" cy="868680"/>
            </a:xfrm>
            <a:prstGeom prst="rect">
              <a:avLst/>
            </a:prstGeom>
          </p:spPr>
        </p:pic>
      </p:grpSp>
      <p:sp>
        <p:nvSpPr>
          <p:cNvPr id="2" name="Title 1">
            <a:extLst>
              <a:ext uri="{FF2B5EF4-FFF2-40B4-BE49-F238E27FC236}">
                <a16:creationId xmlns:a16="http://schemas.microsoft.com/office/drawing/2014/main" id="{63336ABC-A68B-47AA-8637-A30E5C19AE60}"/>
              </a:ext>
            </a:extLst>
          </p:cNvPr>
          <p:cNvSpPr>
            <a:spLocks noGrp="1"/>
          </p:cNvSpPr>
          <p:nvPr>
            <p:ph type="ctrTitle"/>
          </p:nvPr>
        </p:nvSpPr>
        <p:spPr>
          <a:xfrm>
            <a:off x="914400" y="2362984"/>
            <a:ext cx="10363200" cy="2107416"/>
          </a:xfrm>
        </p:spPr>
        <p:txBody>
          <a:bodyPr anchor="ctr"/>
          <a:lstStyle>
            <a:lvl1pPr algn="ctr">
              <a:defRPr sz="4800" b="1" spc="-100" baseline="0"/>
            </a:lvl1pPr>
          </a:lstStyle>
          <a:p>
            <a:r>
              <a:rPr lang="en-US" dirty="0"/>
              <a:t>Click to edit Master title style</a:t>
            </a:r>
          </a:p>
        </p:txBody>
      </p:sp>
      <p:sp>
        <p:nvSpPr>
          <p:cNvPr id="3" name="Subtitle 2">
            <a:extLst>
              <a:ext uri="{FF2B5EF4-FFF2-40B4-BE49-F238E27FC236}">
                <a16:creationId xmlns:a16="http://schemas.microsoft.com/office/drawing/2014/main" id="{9A3ED149-C23D-40D9-9CE0-C20C9EAC0CF3}"/>
              </a:ext>
            </a:extLst>
          </p:cNvPr>
          <p:cNvSpPr>
            <a:spLocks noGrp="1"/>
          </p:cNvSpPr>
          <p:nvPr>
            <p:ph type="subTitle" idx="1"/>
          </p:nvPr>
        </p:nvSpPr>
        <p:spPr>
          <a:xfrm>
            <a:off x="6553198" y="4882053"/>
            <a:ext cx="4724401" cy="854336"/>
          </a:xfrm>
        </p:spPr>
        <p:txBody>
          <a:bodyPr anchor="ctr"/>
          <a:lstStyle>
            <a:lvl1pPr marL="0" indent="0" algn="l">
              <a:buNone/>
              <a:defRPr sz="1800" b="1" cap="all"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7" name="Date Placeholder 6">
            <a:extLst>
              <a:ext uri="{FF2B5EF4-FFF2-40B4-BE49-F238E27FC236}">
                <a16:creationId xmlns:a16="http://schemas.microsoft.com/office/drawing/2014/main" id="{24A86C2B-C1E7-4752-AC50-E8E1E734E782}"/>
              </a:ext>
            </a:extLst>
          </p:cNvPr>
          <p:cNvSpPr>
            <a:spLocks noGrp="1"/>
          </p:cNvSpPr>
          <p:nvPr>
            <p:ph type="dt" sz="half" idx="10"/>
          </p:nvPr>
        </p:nvSpPr>
        <p:spPr/>
        <p:txBody>
          <a:bodyPr/>
          <a:lstStyle/>
          <a:p>
            <a:fld id="{9BF08CFF-75C6-49A7-9364-19E4CF303E97}" type="datetime1">
              <a:rPr lang="en-US" smtClean="0"/>
              <a:t>4/17/2020</a:t>
            </a:fld>
            <a:endParaRPr lang="en-US" dirty="0"/>
          </a:p>
        </p:txBody>
      </p:sp>
      <p:sp>
        <p:nvSpPr>
          <p:cNvPr id="8" name="Footer Placeholder 7">
            <a:extLst>
              <a:ext uri="{FF2B5EF4-FFF2-40B4-BE49-F238E27FC236}">
                <a16:creationId xmlns:a16="http://schemas.microsoft.com/office/drawing/2014/main" id="{8EE54B2F-3B18-4E97-9866-8FA7084F54BF}"/>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AD31508B-0533-4E33-83D3-30218654BC12}"/>
              </a:ext>
            </a:extLst>
          </p:cNvPr>
          <p:cNvSpPr>
            <a:spLocks noGrp="1"/>
          </p:cNvSpPr>
          <p:nvPr>
            <p:ph type="sldNum" sz="quarter" idx="12"/>
          </p:nvPr>
        </p:nvSpPr>
        <p:spPr/>
        <p:txBody>
          <a:bodyPr/>
          <a:lstStyle/>
          <a:p>
            <a:fld id="{4737D6AF-2FA5-476A-AF60-7A8CDF2E2DFB}" type="slidenum">
              <a:rPr lang="en-US" smtClean="0"/>
              <a:pPr/>
              <a:t>‹#›</a:t>
            </a:fld>
            <a:endParaRPr lang="en-US" dirty="0"/>
          </a:p>
        </p:txBody>
      </p:sp>
    </p:spTree>
    <p:extLst>
      <p:ext uri="{BB962C8B-B14F-4D97-AF65-F5344CB8AC3E}">
        <p14:creationId xmlns:p14="http://schemas.microsoft.com/office/powerpoint/2010/main" val="40605684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Picture with Caption 2">
    <p:bg>
      <p:bgPr>
        <a:blipFill dpi="0" rotWithShape="1">
          <a:blip r:embed="rId2">
            <a:lum/>
          </a:blip>
          <a:srcRect/>
          <a:stretch>
            <a:fillRect t="-8000" b="-8000"/>
          </a:stretch>
        </a:blip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1B4770FE-B272-40BE-98BB-CEEBB07B087F}"/>
              </a:ext>
            </a:extLst>
          </p:cNvPr>
          <p:cNvSpPr/>
          <p:nvPr userDrawn="1"/>
        </p:nvSpPr>
        <p:spPr>
          <a:xfrm>
            <a:off x="0" y="0"/>
            <a:ext cx="12192000" cy="6858000"/>
          </a:xfrm>
          <a:prstGeom prst="rect">
            <a:avLst/>
          </a:prstGeom>
          <a:solidFill>
            <a:schemeClr val="tx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b="1" cap="all">
              <a:solidFill>
                <a:schemeClr val="bg1"/>
              </a:solidFill>
            </a:endParaRPr>
          </a:p>
        </p:txBody>
      </p:sp>
      <p:pic>
        <p:nvPicPr>
          <p:cNvPr id="11" name="Picture Placeholder 10">
            <a:extLst>
              <a:ext uri="{FF2B5EF4-FFF2-40B4-BE49-F238E27FC236}">
                <a16:creationId xmlns:a16="http://schemas.microsoft.com/office/drawing/2014/main" id="{E9DD796C-8623-4C9D-B10E-AF42D25E755F}"/>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71250" t="7781" b="7781"/>
          <a:stretch/>
        </p:blipFill>
        <p:spPr>
          <a:xfrm>
            <a:off x="0" y="0"/>
            <a:ext cx="3505200" cy="6858000"/>
          </a:xfrm>
          <a:prstGeom prst="rect">
            <a:avLst/>
          </a:prstGeom>
        </p:spPr>
      </p:pic>
      <p:sp>
        <p:nvSpPr>
          <p:cNvPr id="3" name="Picture Placeholder 2">
            <a:extLst>
              <a:ext uri="{FF2B5EF4-FFF2-40B4-BE49-F238E27FC236}">
                <a16:creationId xmlns:a16="http://schemas.microsoft.com/office/drawing/2014/main" id="{2A291A88-F427-4EA0-AAA2-C6BD1B07BBA4}"/>
              </a:ext>
            </a:extLst>
          </p:cNvPr>
          <p:cNvSpPr>
            <a:spLocks noGrp="1"/>
          </p:cNvSpPr>
          <p:nvPr>
            <p:ph type="pic" idx="1"/>
          </p:nvPr>
        </p:nvSpPr>
        <p:spPr>
          <a:xfrm>
            <a:off x="914399" y="914400"/>
            <a:ext cx="5181600" cy="5029200"/>
          </a:xfrm>
          <a:prstGeom prst="rect">
            <a:avLst/>
          </a:prstGeom>
          <a:ln w="76200">
            <a:gradFill>
              <a:gsLst>
                <a:gs pos="0">
                  <a:schemeClr val="accent1"/>
                </a:gs>
                <a:gs pos="50000">
                  <a:schemeClr val="accent2"/>
                </a:gs>
                <a:gs pos="100000">
                  <a:schemeClr val="accent3"/>
                </a:gs>
              </a:gsLst>
              <a:lin ang="0" scaled="0"/>
            </a:gradFill>
            <a:miter lim="800000"/>
          </a:ln>
        </p:spPr>
        <p:txBody>
          <a:bodyPr/>
          <a:lstStyle>
            <a:lvl1pPr marL="0" indent="0">
              <a:buNone/>
              <a:defRPr sz="16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a:extLst>
              <a:ext uri="{FF2B5EF4-FFF2-40B4-BE49-F238E27FC236}">
                <a16:creationId xmlns:a16="http://schemas.microsoft.com/office/drawing/2014/main" id="{20BA826E-58DA-4521-BB22-13F070987F98}"/>
              </a:ext>
            </a:extLst>
          </p:cNvPr>
          <p:cNvSpPr>
            <a:spLocks noGrp="1"/>
          </p:cNvSpPr>
          <p:nvPr>
            <p:ph type="body" sz="half" idx="2" hasCustomPrompt="1"/>
          </p:nvPr>
        </p:nvSpPr>
        <p:spPr>
          <a:xfrm>
            <a:off x="7010397" y="4221807"/>
            <a:ext cx="4267202" cy="1721794"/>
          </a:xfrm>
        </p:spPr>
        <p:txBody>
          <a:bodyPr/>
          <a:lstStyle>
            <a:lvl1pPr marL="0" indent="0">
              <a:buNone/>
              <a:defRPr sz="20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en-US" dirty="0"/>
              <a:t>The placeholder to the right will hold an image. This is a space to add a caption.</a:t>
            </a:r>
          </a:p>
        </p:txBody>
      </p:sp>
      <p:sp>
        <p:nvSpPr>
          <p:cNvPr id="2" name="Date Placeholder 1">
            <a:extLst>
              <a:ext uri="{FF2B5EF4-FFF2-40B4-BE49-F238E27FC236}">
                <a16:creationId xmlns:a16="http://schemas.microsoft.com/office/drawing/2014/main" id="{245CC303-917C-4DFD-9515-5F4ADC7CB0F1}"/>
              </a:ext>
            </a:extLst>
          </p:cNvPr>
          <p:cNvSpPr>
            <a:spLocks noGrp="1"/>
          </p:cNvSpPr>
          <p:nvPr>
            <p:ph type="dt" sz="half" idx="10"/>
          </p:nvPr>
        </p:nvSpPr>
        <p:spPr/>
        <p:txBody>
          <a:bodyPr/>
          <a:lstStyle>
            <a:lvl1pPr>
              <a:defRPr>
                <a:solidFill>
                  <a:schemeClr val="bg1"/>
                </a:solidFill>
              </a:defRPr>
            </a:lvl1pPr>
          </a:lstStyle>
          <a:p>
            <a:fld id="{EA0632EE-0D32-4EFC-B238-3BA80B220631}" type="datetime1">
              <a:rPr lang="en-US" smtClean="0"/>
              <a:pPr/>
              <a:t>4/17/2020</a:t>
            </a:fld>
            <a:endParaRPr lang="en-US" dirty="0"/>
          </a:p>
        </p:txBody>
      </p:sp>
      <p:sp>
        <p:nvSpPr>
          <p:cNvPr id="9" name="Footer Placeholder 8">
            <a:extLst>
              <a:ext uri="{FF2B5EF4-FFF2-40B4-BE49-F238E27FC236}">
                <a16:creationId xmlns:a16="http://schemas.microsoft.com/office/drawing/2014/main" id="{E50519D9-2443-49BB-934B-30F4F608CF97}"/>
              </a:ext>
            </a:extLst>
          </p:cNvPr>
          <p:cNvSpPr>
            <a:spLocks noGrp="1"/>
          </p:cNvSpPr>
          <p:nvPr>
            <p:ph type="ftr" sz="quarter" idx="11"/>
          </p:nvPr>
        </p:nvSpPr>
        <p:spPr>
          <a:xfrm>
            <a:off x="914401" y="6332538"/>
            <a:ext cx="2590800" cy="136525"/>
          </a:xfrm>
        </p:spPr>
        <p:txBody>
          <a:bodyPr/>
          <a:lstStyle>
            <a:lvl1pPr>
              <a:defRPr>
                <a:solidFill>
                  <a:schemeClr val="bg2"/>
                </a:solidFill>
              </a:defRPr>
            </a:lvl1pPr>
          </a:lstStyle>
          <a:p>
            <a:endParaRPr lang="en-US" dirty="0"/>
          </a:p>
        </p:txBody>
      </p:sp>
      <p:sp>
        <p:nvSpPr>
          <p:cNvPr id="10" name="Slide Number Placeholder 9">
            <a:extLst>
              <a:ext uri="{FF2B5EF4-FFF2-40B4-BE49-F238E27FC236}">
                <a16:creationId xmlns:a16="http://schemas.microsoft.com/office/drawing/2014/main" id="{C43F4F51-A74C-4A2C-B9E4-5E6D74AAF98E}"/>
              </a:ext>
            </a:extLst>
          </p:cNvPr>
          <p:cNvSpPr>
            <a:spLocks noGrp="1"/>
          </p:cNvSpPr>
          <p:nvPr>
            <p:ph type="sldNum" sz="quarter" idx="12"/>
          </p:nvPr>
        </p:nvSpPr>
        <p:spPr/>
        <p:txBody>
          <a:bodyPr/>
          <a:lstStyle>
            <a:lvl1pPr>
              <a:defRPr>
                <a:solidFill>
                  <a:schemeClr val="bg1"/>
                </a:solidFill>
              </a:defRPr>
            </a:lvl1pPr>
          </a:lstStyle>
          <a:p>
            <a:fld id="{4737D6AF-2FA5-476A-AF60-7A8CDF2E2DFB}" type="slidenum">
              <a:rPr lang="en-US" smtClean="0"/>
              <a:pPr/>
              <a:t>‹#›</a:t>
            </a:fld>
            <a:endParaRPr lang="en-US" dirty="0"/>
          </a:p>
        </p:txBody>
      </p:sp>
      <p:sp>
        <p:nvSpPr>
          <p:cNvPr id="5" name="Title 4">
            <a:extLst>
              <a:ext uri="{FF2B5EF4-FFF2-40B4-BE49-F238E27FC236}">
                <a16:creationId xmlns:a16="http://schemas.microsoft.com/office/drawing/2014/main" id="{D5D6ED77-EB99-451A-873A-BF43963A5883}"/>
              </a:ext>
            </a:extLst>
          </p:cNvPr>
          <p:cNvSpPr>
            <a:spLocks noGrp="1"/>
          </p:cNvSpPr>
          <p:nvPr>
            <p:ph type="title"/>
          </p:nvPr>
        </p:nvSpPr>
        <p:spPr>
          <a:xfrm>
            <a:off x="7010398" y="914400"/>
            <a:ext cx="4267202" cy="2621606"/>
          </a:xfrm>
        </p:spPr>
        <p:txBody>
          <a:bodyPr anchor="b"/>
          <a:lstStyle>
            <a:lvl1pPr>
              <a:defRPr>
                <a:blipFill>
                  <a:blip r:embed="rId3"/>
                  <a:stretch>
                    <a:fillRect/>
                  </a:stretch>
                </a:blipFill>
              </a:defRPr>
            </a:lvl1pPr>
          </a:lstStyle>
          <a:p>
            <a:r>
              <a:rPr lang="en-US" dirty="0"/>
              <a:t>Click to edit Master title style</a:t>
            </a:r>
          </a:p>
        </p:txBody>
      </p:sp>
      <p:grpSp>
        <p:nvGrpSpPr>
          <p:cNvPr id="13" name="Group 12">
            <a:extLst>
              <a:ext uri="{FF2B5EF4-FFF2-40B4-BE49-F238E27FC236}">
                <a16:creationId xmlns:a16="http://schemas.microsoft.com/office/drawing/2014/main" id="{650FD7A4-5046-4D6B-8B19-C4412B4415CF}"/>
              </a:ext>
            </a:extLst>
          </p:cNvPr>
          <p:cNvGrpSpPr/>
          <p:nvPr userDrawn="1"/>
        </p:nvGrpSpPr>
        <p:grpSpPr>
          <a:xfrm>
            <a:off x="10214264" y="556971"/>
            <a:ext cx="1444651" cy="1689015"/>
            <a:chOff x="9954329" y="870777"/>
            <a:chExt cx="1486377" cy="1737799"/>
          </a:xfrm>
        </p:grpSpPr>
        <p:pic>
          <p:nvPicPr>
            <p:cNvPr id="16" name="Picture 15" descr="A picture containing sitting, green, holding, food&#10;&#10;Description automatically generated">
              <a:extLst>
                <a:ext uri="{FF2B5EF4-FFF2-40B4-BE49-F238E27FC236}">
                  <a16:creationId xmlns:a16="http://schemas.microsoft.com/office/drawing/2014/main" id="{3916D9EA-0057-4D7F-BFA2-3AB94B603CB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1102461">
              <a:off x="10332871" y="870777"/>
              <a:ext cx="817225" cy="817225"/>
            </a:xfrm>
            <a:prstGeom prst="rect">
              <a:avLst/>
            </a:prstGeom>
          </p:spPr>
        </p:pic>
        <p:pic>
          <p:nvPicPr>
            <p:cNvPr id="17" name="Picture 16" descr="A picture containing blue, white, snow, dark&#10;&#10;Description automatically generated">
              <a:extLst>
                <a:ext uri="{FF2B5EF4-FFF2-40B4-BE49-F238E27FC236}">
                  <a16:creationId xmlns:a16="http://schemas.microsoft.com/office/drawing/2014/main" id="{6A53E951-A7A1-486A-8EAD-79D6B991E95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189630">
              <a:off x="10529748" y="1250852"/>
              <a:ext cx="910958" cy="910958"/>
            </a:xfrm>
            <a:prstGeom prst="rect">
              <a:avLst/>
            </a:prstGeom>
          </p:spPr>
        </p:pic>
        <p:pic>
          <p:nvPicPr>
            <p:cNvPr id="18" name="Picture 17" descr="A picture containing purple, white, snow&#10;&#10;Description automatically generated">
              <a:extLst>
                <a:ext uri="{FF2B5EF4-FFF2-40B4-BE49-F238E27FC236}">
                  <a16:creationId xmlns:a16="http://schemas.microsoft.com/office/drawing/2014/main" id="{91B27DB2-ABA0-402E-B6F4-BB41BBFDA95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20705812">
              <a:off x="9954329" y="1483864"/>
              <a:ext cx="1124712" cy="1124712"/>
            </a:xfrm>
            <a:prstGeom prst="rect">
              <a:avLst/>
            </a:prstGeom>
          </p:spPr>
        </p:pic>
      </p:grpSp>
    </p:spTree>
    <p:extLst>
      <p:ext uri="{BB962C8B-B14F-4D97-AF65-F5344CB8AC3E}">
        <p14:creationId xmlns:p14="http://schemas.microsoft.com/office/powerpoint/2010/main" val="388307609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Picture with Text">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9523B2A1-56CD-4AF4-A6F6-B9F75D5FA591}"/>
              </a:ext>
            </a:extLst>
          </p:cNvPr>
          <p:cNvSpPr>
            <a:spLocks noGrp="1"/>
          </p:cNvSpPr>
          <p:nvPr>
            <p:ph type="body" sz="quarter" idx="13"/>
          </p:nvPr>
        </p:nvSpPr>
        <p:spPr>
          <a:xfrm>
            <a:off x="7010403" y="914400"/>
            <a:ext cx="4267198" cy="5029200"/>
          </a:xfrm>
        </p:spPr>
        <p:txBody>
          <a:bodyPr anchor="ct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4" name="Picture Placeholder 6">
            <a:extLst>
              <a:ext uri="{FF2B5EF4-FFF2-40B4-BE49-F238E27FC236}">
                <a16:creationId xmlns:a16="http://schemas.microsoft.com/office/drawing/2014/main" id="{4DF54647-54C2-4FF8-95C7-C8F9C1D0B59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71250" t="7203" b="7203"/>
          <a:stretch/>
        </p:blipFill>
        <p:spPr>
          <a:xfrm>
            <a:off x="0" y="0"/>
            <a:ext cx="3505200" cy="6858000"/>
          </a:xfrm>
          <a:prstGeom prst="rect">
            <a:avLst/>
          </a:prstGeom>
        </p:spPr>
      </p:pic>
      <p:sp>
        <p:nvSpPr>
          <p:cNvPr id="15" name="Rectangle 14">
            <a:extLst>
              <a:ext uri="{FF2B5EF4-FFF2-40B4-BE49-F238E27FC236}">
                <a16:creationId xmlns:a16="http://schemas.microsoft.com/office/drawing/2014/main" id="{1B4770FE-B272-40BE-98BB-CEEBB07B087F}"/>
              </a:ext>
            </a:extLst>
          </p:cNvPr>
          <p:cNvSpPr/>
          <p:nvPr userDrawn="1"/>
        </p:nvSpPr>
        <p:spPr>
          <a:xfrm>
            <a:off x="0" y="0"/>
            <a:ext cx="3505200" cy="6858000"/>
          </a:xfrm>
          <a:prstGeom prst="rect">
            <a:avLst/>
          </a:prstGeom>
          <a:solidFill>
            <a:schemeClr val="tx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b="1" cap="all">
              <a:solidFill>
                <a:schemeClr val="bg1"/>
              </a:solidFill>
            </a:endParaRPr>
          </a:p>
        </p:txBody>
      </p:sp>
      <p:sp>
        <p:nvSpPr>
          <p:cNvPr id="3" name="Picture Placeholder 2">
            <a:extLst>
              <a:ext uri="{FF2B5EF4-FFF2-40B4-BE49-F238E27FC236}">
                <a16:creationId xmlns:a16="http://schemas.microsoft.com/office/drawing/2014/main" id="{2A291A88-F427-4EA0-AAA2-C6BD1B07BBA4}"/>
              </a:ext>
            </a:extLst>
          </p:cNvPr>
          <p:cNvSpPr>
            <a:spLocks noGrp="1"/>
          </p:cNvSpPr>
          <p:nvPr>
            <p:ph type="pic" idx="1"/>
          </p:nvPr>
        </p:nvSpPr>
        <p:spPr>
          <a:xfrm>
            <a:off x="914401" y="914400"/>
            <a:ext cx="5181600" cy="5029200"/>
          </a:xfrm>
          <a:prstGeom prst="rect">
            <a:avLst/>
          </a:prstGeom>
          <a:ln w="76200">
            <a:gradFill>
              <a:gsLst>
                <a:gs pos="0">
                  <a:schemeClr val="accent3"/>
                </a:gs>
                <a:gs pos="50000">
                  <a:schemeClr val="accent4"/>
                </a:gs>
                <a:gs pos="100000">
                  <a:schemeClr val="accent5"/>
                </a:gs>
              </a:gsLst>
              <a:lin ang="0" scaled="0"/>
            </a:gradFill>
            <a:miter lim="800000"/>
          </a:ln>
        </p:spPr>
        <p:txBody>
          <a:bodyPr/>
          <a:lstStyle>
            <a:lvl1pPr marL="0" indent="0">
              <a:buNone/>
              <a:defRPr sz="16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2" name="Date Placeholder 1">
            <a:extLst>
              <a:ext uri="{FF2B5EF4-FFF2-40B4-BE49-F238E27FC236}">
                <a16:creationId xmlns:a16="http://schemas.microsoft.com/office/drawing/2014/main" id="{245CC303-917C-4DFD-9515-5F4ADC7CB0F1}"/>
              </a:ext>
            </a:extLst>
          </p:cNvPr>
          <p:cNvSpPr>
            <a:spLocks noGrp="1"/>
          </p:cNvSpPr>
          <p:nvPr>
            <p:ph type="dt" sz="half" idx="10"/>
          </p:nvPr>
        </p:nvSpPr>
        <p:spPr/>
        <p:txBody>
          <a:bodyPr/>
          <a:lstStyle/>
          <a:p>
            <a:fld id="{EA0632EE-0D32-4EFC-B238-3BA80B220631}" type="datetime1">
              <a:rPr lang="en-US" smtClean="0"/>
              <a:t>4/17/2020</a:t>
            </a:fld>
            <a:endParaRPr lang="en-US" dirty="0"/>
          </a:p>
        </p:txBody>
      </p:sp>
      <p:sp>
        <p:nvSpPr>
          <p:cNvPr id="9" name="Footer Placeholder 8">
            <a:extLst>
              <a:ext uri="{FF2B5EF4-FFF2-40B4-BE49-F238E27FC236}">
                <a16:creationId xmlns:a16="http://schemas.microsoft.com/office/drawing/2014/main" id="{E50519D9-2443-49BB-934B-30F4F608CF97}"/>
              </a:ext>
            </a:extLst>
          </p:cNvPr>
          <p:cNvSpPr>
            <a:spLocks noGrp="1"/>
          </p:cNvSpPr>
          <p:nvPr>
            <p:ph type="ftr" sz="quarter" idx="11"/>
          </p:nvPr>
        </p:nvSpPr>
        <p:spPr>
          <a:xfrm>
            <a:off x="914400" y="6332538"/>
            <a:ext cx="2590799" cy="136525"/>
          </a:xfrm>
        </p:spPr>
        <p:txBody>
          <a:bodyPr/>
          <a:lstStyle>
            <a:lvl1pPr>
              <a:defRPr>
                <a:solidFill>
                  <a:schemeClr val="bg1"/>
                </a:solidFill>
              </a:defRPr>
            </a:lvl1pPr>
          </a:lstStyle>
          <a:p>
            <a:endParaRPr lang="en-US" dirty="0"/>
          </a:p>
        </p:txBody>
      </p:sp>
      <p:sp>
        <p:nvSpPr>
          <p:cNvPr id="10" name="Slide Number Placeholder 9">
            <a:extLst>
              <a:ext uri="{FF2B5EF4-FFF2-40B4-BE49-F238E27FC236}">
                <a16:creationId xmlns:a16="http://schemas.microsoft.com/office/drawing/2014/main" id="{C43F4F51-A74C-4A2C-B9E4-5E6D74AAF98E}"/>
              </a:ext>
            </a:extLst>
          </p:cNvPr>
          <p:cNvSpPr>
            <a:spLocks noGrp="1"/>
          </p:cNvSpPr>
          <p:nvPr>
            <p:ph type="sldNum" sz="quarter" idx="12"/>
          </p:nvPr>
        </p:nvSpPr>
        <p:spPr/>
        <p:txBody>
          <a:bodyPr/>
          <a:lstStyle/>
          <a:p>
            <a:fld id="{4737D6AF-2FA5-476A-AF60-7A8CDF2E2DFB}" type="slidenum">
              <a:rPr lang="en-US" smtClean="0"/>
              <a:pPr/>
              <a:t>‹#›</a:t>
            </a:fld>
            <a:endParaRPr lang="en-US" dirty="0"/>
          </a:p>
        </p:txBody>
      </p:sp>
      <p:grpSp>
        <p:nvGrpSpPr>
          <p:cNvPr id="13" name="Group 12">
            <a:extLst>
              <a:ext uri="{FF2B5EF4-FFF2-40B4-BE49-F238E27FC236}">
                <a16:creationId xmlns:a16="http://schemas.microsoft.com/office/drawing/2014/main" id="{876460B7-D8B1-4C0C-9203-731305250308}"/>
              </a:ext>
            </a:extLst>
          </p:cNvPr>
          <p:cNvGrpSpPr/>
          <p:nvPr userDrawn="1"/>
        </p:nvGrpSpPr>
        <p:grpSpPr>
          <a:xfrm>
            <a:off x="10068791" y="465571"/>
            <a:ext cx="1613506" cy="1286362"/>
            <a:chOff x="10099733" y="499999"/>
            <a:chExt cx="1582564" cy="1261693"/>
          </a:xfrm>
        </p:grpSpPr>
        <p:pic>
          <p:nvPicPr>
            <p:cNvPr id="16" name="Picture 15" descr="A picture containing cup, orange, donut&#10;&#10;Description automatically generated">
              <a:extLst>
                <a:ext uri="{FF2B5EF4-FFF2-40B4-BE49-F238E27FC236}">
                  <a16:creationId xmlns:a16="http://schemas.microsoft.com/office/drawing/2014/main" id="{8E69FA2F-558E-40AC-A52B-C519CEEFA73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304152">
              <a:off x="10667414" y="746809"/>
              <a:ext cx="1014883" cy="1014883"/>
            </a:xfrm>
            <a:prstGeom prst="rect">
              <a:avLst/>
            </a:prstGeom>
          </p:spPr>
        </p:pic>
        <p:pic>
          <p:nvPicPr>
            <p:cNvPr id="18" name="Picture 17">
              <a:extLst>
                <a:ext uri="{FF2B5EF4-FFF2-40B4-BE49-F238E27FC236}">
                  <a16:creationId xmlns:a16="http://schemas.microsoft.com/office/drawing/2014/main" id="{2576037F-87FD-4FD5-A616-39A64864E1A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0132995">
              <a:off x="10099733" y="499999"/>
              <a:ext cx="790451" cy="790451"/>
            </a:xfrm>
            <a:prstGeom prst="rect">
              <a:avLst/>
            </a:prstGeom>
          </p:spPr>
        </p:pic>
      </p:grpSp>
    </p:spTree>
    <p:extLst>
      <p:ext uri="{BB962C8B-B14F-4D97-AF65-F5344CB8AC3E}">
        <p14:creationId xmlns:p14="http://schemas.microsoft.com/office/powerpoint/2010/main" val="293155693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Picture with Text 2">
    <p:bg>
      <p:bgPr>
        <a:blipFill dpi="0" rotWithShape="1">
          <a:blip r:embed="rId2">
            <a:lum/>
          </a:blip>
          <a:srcRect/>
          <a:stretch>
            <a:fillRect t="-8000" b="-8000"/>
          </a:stretch>
        </a:blip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1B4770FE-B272-40BE-98BB-CEEBB07B087F}"/>
              </a:ext>
            </a:extLst>
          </p:cNvPr>
          <p:cNvSpPr/>
          <p:nvPr userDrawn="1"/>
        </p:nvSpPr>
        <p:spPr>
          <a:xfrm>
            <a:off x="0" y="0"/>
            <a:ext cx="12192000" cy="6858000"/>
          </a:xfrm>
          <a:prstGeom prst="rect">
            <a:avLst/>
          </a:prstGeom>
          <a:solidFill>
            <a:schemeClr val="tx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b="1" cap="all">
              <a:solidFill>
                <a:schemeClr val="bg1"/>
              </a:solidFill>
            </a:endParaRPr>
          </a:p>
        </p:txBody>
      </p:sp>
      <p:pic>
        <p:nvPicPr>
          <p:cNvPr id="11" name="Picture Placeholder 10">
            <a:extLst>
              <a:ext uri="{FF2B5EF4-FFF2-40B4-BE49-F238E27FC236}">
                <a16:creationId xmlns:a16="http://schemas.microsoft.com/office/drawing/2014/main" id="{E9DD796C-8623-4C9D-B10E-AF42D25E755F}"/>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71250" t="7781" b="7781"/>
          <a:stretch/>
        </p:blipFill>
        <p:spPr>
          <a:xfrm>
            <a:off x="0" y="0"/>
            <a:ext cx="3505200" cy="6858000"/>
          </a:xfrm>
          <a:prstGeom prst="rect">
            <a:avLst/>
          </a:prstGeom>
        </p:spPr>
      </p:pic>
      <p:sp>
        <p:nvSpPr>
          <p:cNvPr id="3" name="Picture Placeholder 2">
            <a:extLst>
              <a:ext uri="{FF2B5EF4-FFF2-40B4-BE49-F238E27FC236}">
                <a16:creationId xmlns:a16="http://schemas.microsoft.com/office/drawing/2014/main" id="{2A291A88-F427-4EA0-AAA2-C6BD1B07BBA4}"/>
              </a:ext>
            </a:extLst>
          </p:cNvPr>
          <p:cNvSpPr>
            <a:spLocks noGrp="1"/>
          </p:cNvSpPr>
          <p:nvPr>
            <p:ph type="pic" idx="1"/>
          </p:nvPr>
        </p:nvSpPr>
        <p:spPr>
          <a:xfrm>
            <a:off x="914399" y="914400"/>
            <a:ext cx="5181600" cy="5029200"/>
          </a:xfrm>
          <a:prstGeom prst="rect">
            <a:avLst/>
          </a:prstGeom>
          <a:ln w="76200">
            <a:gradFill>
              <a:gsLst>
                <a:gs pos="0">
                  <a:schemeClr val="accent1"/>
                </a:gs>
                <a:gs pos="50000">
                  <a:schemeClr val="accent2"/>
                </a:gs>
                <a:gs pos="100000">
                  <a:schemeClr val="accent3"/>
                </a:gs>
              </a:gsLst>
              <a:lin ang="0" scaled="0"/>
            </a:gradFill>
            <a:miter lim="800000"/>
          </a:ln>
        </p:spPr>
        <p:txBody>
          <a:bodyPr/>
          <a:lstStyle>
            <a:lvl1pPr marL="0" indent="0">
              <a:buNone/>
              <a:defRPr sz="16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2" name="Date Placeholder 1">
            <a:extLst>
              <a:ext uri="{FF2B5EF4-FFF2-40B4-BE49-F238E27FC236}">
                <a16:creationId xmlns:a16="http://schemas.microsoft.com/office/drawing/2014/main" id="{245CC303-917C-4DFD-9515-5F4ADC7CB0F1}"/>
              </a:ext>
            </a:extLst>
          </p:cNvPr>
          <p:cNvSpPr>
            <a:spLocks noGrp="1"/>
          </p:cNvSpPr>
          <p:nvPr>
            <p:ph type="dt" sz="half" idx="10"/>
          </p:nvPr>
        </p:nvSpPr>
        <p:spPr/>
        <p:txBody>
          <a:bodyPr/>
          <a:lstStyle>
            <a:lvl1pPr>
              <a:defRPr>
                <a:solidFill>
                  <a:schemeClr val="bg1"/>
                </a:solidFill>
              </a:defRPr>
            </a:lvl1pPr>
          </a:lstStyle>
          <a:p>
            <a:fld id="{EA0632EE-0D32-4EFC-B238-3BA80B220631}" type="datetime1">
              <a:rPr lang="en-US" smtClean="0"/>
              <a:pPr/>
              <a:t>4/17/2020</a:t>
            </a:fld>
            <a:endParaRPr lang="en-US" dirty="0"/>
          </a:p>
        </p:txBody>
      </p:sp>
      <p:sp>
        <p:nvSpPr>
          <p:cNvPr id="9" name="Footer Placeholder 8">
            <a:extLst>
              <a:ext uri="{FF2B5EF4-FFF2-40B4-BE49-F238E27FC236}">
                <a16:creationId xmlns:a16="http://schemas.microsoft.com/office/drawing/2014/main" id="{E50519D9-2443-49BB-934B-30F4F608CF97}"/>
              </a:ext>
            </a:extLst>
          </p:cNvPr>
          <p:cNvSpPr>
            <a:spLocks noGrp="1"/>
          </p:cNvSpPr>
          <p:nvPr>
            <p:ph type="ftr" sz="quarter" idx="11"/>
          </p:nvPr>
        </p:nvSpPr>
        <p:spPr>
          <a:xfrm>
            <a:off x="914401" y="6332538"/>
            <a:ext cx="2590800" cy="136525"/>
          </a:xfrm>
        </p:spPr>
        <p:txBody>
          <a:bodyPr/>
          <a:lstStyle>
            <a:lvl1pPr>
              <a:defRPr>
                <a:solidFill>
                  <a:schemeClr val="bg2"/>
                </a:solidFill>
              </a:defRPr>
            </a:lvl1pPr>
          </a:lstStyle>
          <a:p>
            <a:endParaRPr lang="en-US" dirty="0"/>
          </a:p>
        </p:txBody>
      </p:sp>
      <p:sp>
        <p:nvSpPr>
          <p:cNvPr id="10" name="Slide Number Placeholder 9">
            <a:extLst>
              <a:ext uri="{FF2B5EF4-FFF2-40B4-BE49-F238E27FC236}">
                <a16:creationId xmlns:a16="http://schemas.microsoft.com/office/drawing/2014/main" id="{C43F4F51-A74C-4A2C-B9E4-5E6D74AAF98E}"/>
              </a:ext>
            </a:extLst>
          </p:cNvPr>
          <p:cNvSpPr>
            <a:spLocks noGrp="1"/>
          </p:cNvSpPr>
          <p:nvPr>
            <p:ph type="sldNum" sz="quarter" idx="12"/>
          </p:nvPr>
        </p:nvSpPr>
        <p:spPr/>
        <p:txBody>
          <a:bodyPr/>
          <a:lstStyle>
            <a:lvl1pPr>
              <a:defRPr>
                <a:solidFill>
                  <a:schemeClr val="bg1"/>
                </a:solidFill>
              </a:defRPr>
            </a:lvl1pPr>
          </a:lstStyle>
          <a:p>
            <a:fld id="{4737D6AF-2FA5-476A-AF60-7A8CDF2E2DFB}" type="slidenum">
              <a:rPr lang="en-US" smtClean="0"/>
              <a:pPr/>
              <a:t>‹#›</a:t>
            </a:fld>
            <a:endParaRPr lang="en-US" dirty="0"/>
          </a:p>
        </p:txBody>
      </p:sp>
      <p:sp>
        <p:nvSpPr>
          <p:cNvPr id="12" name="Text Placeholder 6">
            <a:extLst>
              <a:ext uri="{FF2B5EF4-FFF2-40B4-BE49-F238E27FC236}">
                <a16:creationId xmlns:a16="http://schemas.microsoft.com/office/drawing/2014/main" id="{E2AD742F-F90A-4EDE-BE66-57EA6192E6CB}"/>
              </a:ext>
            </a:extLst>
          </p:cNvPr>
          <p:cNvSpPr>
            <a:spLocks noGrp="1"/>
          </p:cNvSpPr>
          <p:nvPr>
            <p:ph type="body" sz="quarter" idx="13"/>
          </p:nvPr>
        </p:nvSpPr>
        <p:spPr>
          <a:xfrm>
            <a:off x="7010403" y="914400"/>
            <a:ext cx="4267198" cy="5029200"/>
          </a:xfrm>
        </p:spPr>
        <p:txBody>
          <a:bodyPr anchor="ct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13" name="Group 12">
            <a:extLst>
              <a:ext uri="{FF2B5EF4-FFF2-40B4-BE49-F238E27FC236}">
                <a16:creationId xmlns:a16="http://schemas.microsoft.com/office/drawing/2014/main" id="{29F95793-BE6C-4833-870D-B9937E7394D5}"/>
              </a:ext>
            </a:extLst>
          </p:cNvPr>
          <p:cNvGrpSpPr/>
          <p:nvPr userDrawn="1"/>
        </p:nvGrpSpPr>
        <p:grpSpPr>
          <a:xfrm>
            <a:off x="10582184" y="556971"/>
            <a:ext cx="1076736" cy="1254791"/>
            <a:chOff x="10332871" y="870777"/>
            <a:chExt cx="1107835" cy="1291033"/>
          </a:xfrm>
        </p:grpSpPr>
        <p:pic>
          <p:nvPicPr>
            <p:cNvPr id="14" name="Picture 13" descr="A picture containing sitting, green, holding, food&#10;&#10;Description automatically generated">
              <a:extLst>
                <a:ext uri="{FF2B5EF4-FFF2-40B4-BE49-F238E27FC236}">
                  <a16:creationId xmlns:a16="http://schemas.microsoft.com/office/drawing/2014/main" id="{D1C59A52-1233-4FE6-8B48-AF0A7600FBE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1102461">
              <a:off x="10332871" y="870777"/>
              <a:ext cx="817225" cy="817225"/>
            </a:xfrm>
            <a:prstGeom prst="rect">
              <a:avLst/>
            </a:prstGeom>
          </p:spPr>
        </p:pic>
        <p:pic>
          <p:nvPicPr>
            <p:cNvPr id="16" name="Picture 15" descr="A picture containing blue, white, snow, dark&#10;&#10;Description automatically generated">
              <a:extLst>
                <a:ext uri="{FF2B5EF4-FFF2-40B4-BE49-F238E27FC236}">
                  <a16:creationId xmlns:a16="http://schemas.microsoft.com/office/drawing/2014/main" id="{80A59E51-3526-4716-ACBA-4C157BF4007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189630">
              <a:off x="10529748" y="1250852"/>
              <a:ext cx="910958" cy="910958"/>
            </a:xfrm>
            <a:prstGeom prst="rect">
              <a:avLst/>
            </a:prstGeom>
          </p:spPr>
        </p:pic>
      </p:grpSp>
    </p:spTree>
    <p:extLst>
      <p:ext uri="{BB962C8B-B14F-4D97-AF65-F5344CB8AC3E}">
        <p14:creationId xmlns:p14="http://schemas.microsoft.com/office/powerpoint/2010/main" val="364029257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POLL Quadrant">
    <p:bg>
      <p:bgPr>
        <a:blipFill dpi="0" rotWithShape="1">
          <a:blip r:embed="rId2">
            <a:lum/>
          </a:blip>
          <a:srcRect/>
          <a:stretch>
            <a:fillRect t="-8000" b="-8000"/>
          </a:stretch>
        </a:blip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40B83BD0-18A2-41F7-855D-2E33301E83FD}"/>
              </a:ext>
            </a:extLst>
          </p:cNvPr>
          <p:cNvSpPr/>
          <p:nvPr userDrawn="1"/>
        </p:nvSpPr>
        <p:spPr>
          <a:xfrm>
            <a:off x="0" y="0"/>
            <a:ext cx="12192000" cy="6858000"/>
          </a:xfrm>
          <a:prstGeom prst="rect">
            <a:avLst/>
          </a:prstGeom>
          <a:solidFill>
            <a:schemeClr val="tx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b="1" cap="all">
              <a:solidFill>
                <a:schemeClr val="bg1"/>
              </a:solidFill>
            </a:endParaRPr>
          </a:p>
        </p:txBody>
      </p:sp>
      <p:pic>
        <p:nvPicPr>
          <p:cNvPr id="2" name="Picture Placeholder 10">
            <a:extLst>
              <a:ext uri="{FF2B5EF4-FFF2-40B4-BE49-F238E27FC236}">
                <a16:creationId xmlns:a16="http://schemas.microsoft.com/office/drawing/2014/main" id="{EC4B318D-7B1D-4471-8BC3-98D011BCEFD6}"/>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50000" r="50000" b="7781"/>
          <a:stretch/>
        </p:blipFill>
        <p:spPr>
          <a:xfrm>
            <a:off x="0" y="3429000"/>
            <a:ext cx="6096000" cy="3429000"/>
          </a:xfrm>
          <a:prstGeom prst="rect">
            <a:avLst/>
          </a:prstGeom>
        </p:spPr>
      </p:pic>
      <p:pic>
        <p:nvPicPr>
          <p:cNvPr id="9" name="Picture Placeholder 10">
            <a:extLst>
              <a:ext uri="{FF2B5EF4-FFF2-40B4-BE49-F238E27FC236}">
                <a16:creationId xmlns:a16="http://schemas.microsoft.com/office/drawing/2014/main" id="{61011287-7895-4094-848E-A39406B91AF7}"/>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50000" t="7781" b="50000"/>
          <a:stretch/>
        </p:blipFill>
        <p:spPr>
          <a:xfrm>
            <a:off x="6096000" y="0"/>
            <a:ext cx="6096000" cy="3429000"/>
          </a:xfrm>
          <a:prstGeom prst="rect">
            <a:avLst/>
          </a:prstGeom>
        </p:spPr>
      </p:pic>
      <p:sp>
        <p:nvSpPr>
          <p:cNvPr id="26" name="Text Placeholder 25">
            <a:extLst>
              <a:ext uri="{FF2B5EF4-FFF2-40B4-BE49-F238E27FC236}">
                <a16:creationId xmlns:a16="http://schemas.microsoft.com/office/drawing/2014/main" id="{EC90BC0F-B192-406C-B3E1-0D41496EC69E}"/>
              </a:ext>
            </a:extLst>
          </p:cNvPr>
          <p:cNvSpPr>
            <a:spLocks noGrp="1"/>
          </p:cNvSpPr>
          <p:nvPr>
            <p:ph type="body" sz="quarter" idx="13"/>
          </p:nvPr>
        </p:nvSpPr>
        <p:spPr>
          <a:xfrm>
            <a:off x="457200" y="422727"/>
            <a:ext cx="1828800" cy="1202871"/>
          </a:xfrm>
        </p:spPr>
        <p:txBody>
          <a:bodyPr/>
          <a:lstStyle>
            <a:lvl1pPr marL="0" indent="0">
              <a:buNone/>
              <a:defRPr sz="1800" b="1" cap="all" baseline="0">
                <a:solidFill>
                  <a:schemeClr val="bg1"/>
                </a:solidFill>
              </a:defRPr>
            </a:lvl1pPr>
            <a:lvl2pPr marL="233362" indent="0">
              <a:buNone/>
              <a:defRPr>
                <a:solidFill>
                  <a:schemeClr val="bg1"/>
                </a:solidFill>
              </a:defRPr>
            </a:lvl2pPr>
            <a:lvl3pPr marL="457200" indent="0">
              <a:buNone/>
              <a:defRPr>
                <a:solidFill>
                  <a:schemeClr val="bg1"/>
                </a:solidFill>
              </a:defRPr>
            </a:lvl3pPr>
            <a:lvl4pPr marL="690562" indent="0">
              <a:buNone/>
              <a:defRPr>
                <a:solidFill>
                  <a:schemeClr val="bg1"/>
                </a:solidFill>
              </a:defRPr>
            </a:lvl4pPr>
            <a:lvl5pPr marL="914400" indent="0">
              <a:buNone/>
              <a:defRPr>
                <a:solidFill>
                  <a:schemeClr val="bg1"/>
                </a:solidFill>
              </a:defRPr>
            </a:lvl5pPr>
          </a:lstStyle>
          <a:p>
            <a:pPr lvl="0"/>
            <a:r>
              <a:rPr lang="en-US" dirty="0"/>
              <a:t>Click to edit Master text styles</a:t>
            </a:r>
          </a:p>
        </p:txBody>
      </p:sp>
      <p:sp>
        <p:nvSpPr>
          <p:cNvPr id="27" name="Text Placeholder 25">
            <a:extLst>
              <a:ext uri="{FF2B5EF4-FFF2-40B4-BE49-F238E27FC236}">
                <a16:creationId xmlns:a16="http://schemas.microsoft.com/office/drawing/2014/main" id="{759C27CF-2D4B-4647-9889-624A4A3559CA}"/>
              </a:ext>
            </a:extLst>
          </p:cNvPr>
          <p:cNvSpPr>
            <a:spLocks noGrp="1"/>
          </p:cNvSpPr>
          <p:nvPr>
            <p:ph type="body" sz="quarter" idx="14"/>
          </p:nvPr>
        </p:nvSpPr>
        <p:spPr>
          <a:xfrm>
            <a:off x="6575820" y="422727"/>
            <a:ext cx="5158980" cy="491673"/>
          </a:xfrm>
        </p:spPr>
        <p:txBody>
          <a:bodyPr/>
          <a:lstStyle>
            <a:lvl1pPr marL="0" indent="0">
              <a:buNone/>
              <a:defRPr sz="1800" b="1" cap="all" baseline="0">
                <a:solidFill>
                  <a:schemeClr val="tx1"/>
                </a:solidFill>
              </a:defRPr>
            </a:lvl1pPr>
            <a:lvl2pPr marL="233362" indent="0">
              <a:buNone/>
              <a:defRPr>
                <a:solidFill>
                  <a:schemeClr val="bg1"/>
                </a:solidFill>
              </a:defRPr>
            </a:lvl2pPr>
            <a:lvl3pPr marL="457200" indent="0">
              <a:buNone/>
              <a:defRPr>
                <a:solidFill>
                  <a:schemeClr val="bg1"/>
                </a:solidFill>
              </a:defRPr>
            </a:lvl3pPr>
            <a:lvl4pPr marL="690562" indent="0">
              <a:buNone/>
              <a:defRPr>
                <a:solidFill>
                  <a:schemeClr val="bg1"/>
                </a:solidFill>
              </a:defRPr>
            </a:lvl4pPr>
            <a:lvl5pPr marL="914400" indent="0">
              <a:buNone/>
              <a:defRPr>
                <a:solidFill>
                  <a:schemeClr val="bg1"/>
                </a:solidFill>
              </a:defRPr>
            </a:lvl5pPr>
          </a:lstStyle>
          <a:p>
            <a:pPr lvl="0"/>
            <a:r>
              <a:rPr lang="en-US" dirty="0"/>
              <a:t>Click to edit Master text styles</a:t>
            </a:r>
          </a:p>
        </p:txBody>
      </p:sp>
      <p:sp>
        <p:nvSpPr>
          <p:cNvPr id="30" name="Text Placeholder 25">
            <a:extLst>
              <a:ext uri="{FF2B5EF4-FFF2-40B4-BE49-F238E27FC236}">
                <a16:creationId xmlns:a16="http://schemas.microsoft.com/office/drawing/2014/main" id="{6907F53E-B6A4-454C-A066-B2093475D908}"/>
              </a:ext>
            </a:extLst>
          </p:cNvPr>
          <p:cNvSpPr>
            <a:spLocks noGrp="1"/>
          </p:cNvSpPr>
          <p:nvPr>
            <p:ph type="body" sz="quarter" idx="15"/>
          </p:nvPr>
        </p:nvSpPr>
        <p:spPr>
          <a:xfrm>
            <a:off x="457200" y="3839169"/>
            <a:ext cx="5158980" cy="491673"/>
          </a:xfrm>
        </p:spPr>
        <p:txBody>
          <a:bodyPr/>
          <a:lstStyle>
            <a:lvl1pPr marL="0" indent="0">
              <a:buNone/>
              <a:defRPr sz="1800" b="1" cap="all" baseline="0">
                <a:solidFill>
                  <a:schemeClr val="tx1"/>
                </a:solidFill>
              </a:defRPr>
            </a:lvl1pPr>
            <a:lvl2pPr marL="233362" indent="0">
              <a:buNone/>
              <a:defRPr>
                <a:solidFill>
                  <a:schemeClr val="bg1"/>
                </a:solidFill>
              </a:defRPr>
            </a:lvl2pPr>
            <a:lvl3pPr marL="457200" indent="0">
              <a:buNone/>
              <a:defRPr>
                <a:solidFill>
                  <a:schemeClr val="bg1"/>
                </a:solidFill>
              </a:defRPr>
            </a:lvl3pPr>
            <a:lvl4pPr marL="690562" indent="0">
              <a:buNone/>
              <a:defRPr>
                <a:solidFill>
                  <a:schemeClr val="bg1"/>
                </a:solidFill>
              </a:defRPr>
            </a:lvl4pPr>
            <a:lvl5pPr marL="914400" indent="0">
              <a:buNone/>
              <a:defRPr>
                <a:solidFill>
                  <a:schemeClr val="bg1"/>
                </a:solidFill>
              </a:defRPr>
            </a:lvl5pPr>
          </a:lstStyle>
          <a:p>
            <a:pPr lvl="0"/>
            <a:r>
              <a:rPr lang="en-US" dirty="0"/>
              <a:t>Click to edit Master text styles</a:t>
            </a:r>
          </a:p>
        </p:txBody>
      </p:sp>
      <p:sp>
        <p:nvSpPr>
          <p:cNvPr id="31" name="Text Placeholder 25">
            <a:extLst>
              <a:ext uri="{FF2B5EF4-FFF2-40B4-BE49-F238E27FC236}">
                <a16:creationId xmlns:a16="http://schemas.microsoft.com/office/drawing/2014/main" id="{F9C9299B-3A97-404E-A484-F2C3C0A4EB66}"/>
              </a:ext>
            </a:extLst>
          </p:cNvPr>
          <p:cNvSpPr>
            <a:spLocks noGrp="1"/>
          </p:cNvSpPr>
          <p:nvPr>
            <p:ph type="body" sz="quarter" idx="16"/>
          </p:nvPr>
        </p:nvSpPr>
        <p:spPr>
          <a:xfrm>
            <a:off x="6575820" y="3839169"/>
            <a:ext cx="5158980" cy="491673"/>
          </a:xfrm>
        </p:spPr>
        <p:txBody>
          <a:bodyPr/>
          <a:lstStyle>
            <a:lvl1pPr marL="0" indent="0">
              <a:buNone/>
              <a:defRPr sz="1800" b="1" cap="all" baseline="0">
                <a:solidFill>
                  <a:schemeClr val="bg1"/>
                </a:solidFill>
              </a:defRPr>
            </a:lvl1pPr>
            <a:lvl2pPr marL="233362" indent="0">
              <a:buNone/>
              <a:defRPr>
                <a:solidFill>
                  <a:schemeClr val="bg1"/>
                </a:solidFill>
              </a:defRPr>
            </a:lvl2pPr>
            <a:lvl3pPr marL="457200" indent="0">
              <a:buNone/>
              <a:defRPr>
                <a:solidFill>
                  <a:schemeClr val="bg1"/>
                </a:solidFill>
              </a:defRPr>
            </a:lvl3pPr>
            <a:lvl4pPr marL="690562" indent="0">
              <a:buNone/>
              <a:defRPr>
                <a:solidFill>
                  <a:schemeClr val="bg1"/>
                </a:solidFill>
              </a:defRPr>
            </a:lvl4pPr>
            <a:lvl5pPr marL="914400" indent="0">
              <a:buNone/>
              <a:defRPr>
                <a:solidFill>
                  <a:schemeClr val="bg1"/>
                </a:solidFill>
              </a:defRPr>
            </a:lvl5pPr>
          </a:lstStyle>
          <a:p>
            <a:pPr lvl="0"/>
            <a:r>
              <a:rPr lang="en-US" dirty="0"/>
              <a:t>Click to edit Master text styles</a:t>
            </a:r>
          </a:p>
        </p:txBody>
      </p:sp>
      <p:sp>
        <p:nvSpPr>
          <p:cNvPr id="33" name="Text Placeholder 32">
            <a:extLst>
              <a:ext uri="{FF2B5EF4-FFF2-40B4-BE49-F238E27FC236}">
                <a16:creationId xmlns:a16="http://schemas.microsoft.com/office/drawing/2014/main" id="{F07C2339-6C4B-470A-93B1-D967BDFF6CB5}"/>
              </a:ext>
            </a:extLst>
          </p:cNvPr>
          <p:cNvSpPr>
            <a:spLocks noGrp="1"/>
          </p:cNvSpPr>
          <p:nvPr>
            <p:ph type="body" sz="quarter" idx="17"/>
          </p:nvPr>
        </p:nvSpPr>
        <p:spPr>
          <a:xfrm>
            <a:off x="479821" y="4445000"/>
            <a:ext cx="5158979" cy="1955800"/>
          </a:xfrm>
        </p:spPr>
        <p:txBody>
          <a:bodyPr/>
          <a:lstStyle>
            <a:lvl1pPr>
              <a:spcBef>
                <a:spcPts val="1200"/>
              </a:spcBef>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4" name="Text Placeholder 32">
            <a:extLst>
              <a:ext uri="{FF2B5EF4-FFF2-40B4-BE49-F238E27FC236}">
                <a16:creationId xmlns:a16="http://schemas.microsoft.com/office/drawing/2014/main" id="{B9415530-8C53-4795-A0C4-970CD5D0861E}"/>
              </a:ext>
            </a:extLst>
          </p:cNvPr>
          <p:cNvSpPr>
            <a:spLocks noGrp="1"/>
          </p:cNvSpPr>
          <p:nvPr>
            <p:ph type="body" sz="quarter" idx="18"/>
          </p:nvPr>
        </p:nvSpPr>
        <p:spPr>
          <a:xfrm>
            <a:off x="6575820" y="4445000"/>
            <a:ext cx="5158979" cy="1955800"/>
          </a:xfrm>
        </p:spPr>
        <p:txBody>
          <a:bodyPr/>
          <a:lstStyle>
            <a:lvl1pPr>
              <a:spcBef>
                <a:spcPts val="1200"/>
              </a:spcBef>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Date Placeholder 2">
            <a:extLst>
              <a:ext uri="{FF2B5EF4-FFF2-40B4-BE49-F238E27FC236}">
                <a16:creationId xmlns:a16="http://schemas.microsoft.com/office/drawing/2014/main" id="{54518618-A367-4899-AF2D-8EBB270EC390}"/>
              </a:ext>
            </a:extLst>
          </p:cNvPr>
          <p:cNvSpPr>
            <a:spLocks noGrp="1"/>
          </p:cNvSpPr>
          <p:nvPr>
            <p:ph type="dt" sz="half" idx="10"/>
          </p:nvPr>
        </p:nvSpPr>
        <p:spPr/>
        <p:txBody>
          <a:bodyPr/>
          <a:lstStyle>
            <a:lvl1pPr>
              <a:defRPr>
                <a:solidFill>
                  <a:schemeClr val="bg1"/>
                </a:solidFill>
              </a:defRPr>
            </a:lvl1pPr>
          </a:lstStyle>
          <a:p>
            <a:fld id="{BD2233AD-243E-4189-BA8E-A41DEFCB77AF}" type="datetime1">
              <a:rPr lang="en-US" smtClean="0"/>
              <a:pPr/>
              <a:t>4/17/2020</a:t>
            </a:fld>
            <a:endParaRPr lang="en-US" dirty="0"/>
          </a:p>
        </p:txBody>
      </p:sp>
      <p:sp>
        <p:nvSpPr>
          <p:cNvPr id="4" name="Footer Placeholder 3">
            <a:extLst>
              <a:ext uri="{FF2B5EF4-FFF2-40B4-BE49-F238E27FC236}">
                <a16:creationId xmlns:a16="http://schemas.microsoft.com/office/drawing/2014/main" id="{95B4DE9C-6E02-46EF-B661-CAB35E13F3F4}"/>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94497D55-B52A-40ED-BF49-55E481407937}"/>
              </a:ext>
            </a:extLst>
          </p:cNvPr>
          <p:cNvSpPr>
            <a:spLocks noGrp="1"/>
          </p:cNvSpPr>
          <p:nvPr>
            <p:ph type="sldNum" sz="quarter" idx="12"/>
          </p:nvPr>
        </p:nvSpPr>
        <p:spPr/>
        <p:txBody>
          <a:bodyPr/>
          <a:lstStyle>
            <a:lvl1pPr>
              <a:defRPr>
                <a:solidFill>
                  <a:schemeClr val="bg1"/>
                </a:solidFill>
              </a:defRPr>
            </a:lvl1pPr>
          </a:lstStyle>
          <a:p>
            <a:fld id="{4737D6AF-2FA5-476A-AF60-7A8CDF2E2DFB}" type="slidenum">
              <a:rPr lang="en-US" smtClean="0"/>
              <a:pPr/>
              <a:t>‹#›</a:t>
            </a:fld>
            <a:endParaRPr lang="en-US" dirty="0"/>
          </a:p>
        </p:txBody>
      </p:sp>
      <p:sp>
        <p:nvSpPr>
          <p:cNvPr id="36" name="Picture Placeholder 35">
            <a:extLst>
              <a:ext uri="{FF2B5EF4-FFF2-40B4-BE49-F238E27FC236}">
                <a16:creationId xmlns:a16="http://schemas.microsoft.com/office/drawing/2014/main" id="{F84CF2A9-4C9A-40A9-9170-4FC9AC9ADAEE}"/>
              </a:ext>
            </a:extLst>
          </p:cNvPr>
          <p:cNvSpPr>
            <a:spLocks noGrp="1"/>
          </p:cNvSpPr>
          <p:nvPr>
            <p:ph type="pic" sz="quarter" idx="19"/>
          </p:nvPr>
        </p:nvSpPr>
        <p:spPr>
          <a:xfrm>
            <a:off x="2583544" y="457200"/>
            <a:ext cx="3055256" cy="2514600"/>
          </a:xfrm>
          <a:ln w="76200">
            <a:gradFill flip="none" rotWithShape="1">
              <a:gsLst>
                <a:gs pos="0">
                  <a:schemeClr val="accent5"/>
                </a:gs>
                <a:gs pos="50000">
                  <a:schemeClr val="accent4"/>
                </a:gs>
                <a:gs pos="100000">
                  <a:schemeClr val="accent3"/>
                </a:gs>
              </a:gsLst>
              <a:lin ang="10800000" scaled="1"/>
              <a:tileRect/>
            </a:gradFill>
            <a:miter lim="800000"/>
          </a:ln>
        </p:spPr>
        <p:txBody>
          <a:bodyPr lIns="91440" tIns="91440"/>
          <a:lstStyle>
            <a:lvl1pPr marL="0" indent="0">
              <a:buNone/>
              <a:defRPr>
                <a:solidFill>
                  <a:schemeClr val="bg1"/>
                </a:solidFill>
              </a:defRPr>
            </a:lvl1pPr>
          </a:lstStyle>
          <a:p>
            <a:endParaRPr lang="en-US" dirty="0"/>
          </a:p>
        </p:txBody>
      </p:sp>
    </p:spTree>
    <p:extLst>
      <p:ext uri="{BB962C8B-B14F-4D97-AF65-F5344CB8AC3E}">
        <p14:creationId xmlns:p14="http://schemas.microsoft.com/office/powerpoint/2010/main" val="3834740076"/>
      </p:ext>
    </p:extLst>
  </p:cSld>
  <p:clrMapOvr>
    <a:masterClrMapping/>
  </p:clrMapOvr>
  <p:extLst>
    <p:ext uri="{DCECCB84-F9BA-43D5-87BE-67443E8EF086}">
      <p15:sldGuideLst xmlns:p15="http://schemas.microsoft.com/office/powerpoint/2012/main">
        <p15:guide id="1" pos="288" userDrawn="1">
          <p15:clr>
            <a:srgbClr val="FBAE40"/>
          </p15:clr>
        </p15:guide>
        <p15:guide id="2" pos="7392" userDrawn="1">
          <p15:clr>
            <a:srgbClr val="FBAE40"/>
          </p15:clr>
        </p15:guide>
        <p15:guide id="3" orient="horz" pos="288" userDrawn="1">
          <p15:clr>
            <a:srgbClr val="FBAE40"/>
          </p15:clr>
        </p15:guide>
        <p15:guide id="4" orient="horz" pos="4032" userDrawn="1">
          <p15:clr>
            <a:srgbClr val="FBAE40"/>
          </p15:clr>
        </p15:guide>
        <p15:guide id="5" pos="3552" userDrawn="1">
          <p15:clr>
            <a:srgbClr val="FBAE40"/>
          </p15:clr>
        </p15:guide>
        <p15:guide id="6" pos="4128" userDrawn="1">
          <p15:clr>
            <a:srgbClr val="FBAE40"/>
          </p15:clr>
        </p15:guide>
        <p15:guide id="7" orient="horz" pos="1872" userDrawn="1">
          <p15:clr>
            <a:srgbClr val="FBAE40"/>
          </p15:clr>
        </p15:guide>
        <p15:guide id="8" orient="horz" pos="2448" userDrawn="1">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POLL Quadrant 2">
    <p:bg>
      <p:bgPr>
        <a:blipFill dpi="0" rotWithShape="1">
          <a:blip r:embed="rId2">
            <a:lum/>
          </a:blip>
          <a:srcRect/>
          <a:stretch>
            <a:fillRect t="-8000" b="-8000"/>
          </a:stretch>
        </a:blip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40B83BD0-18A2-41F7-855D-2E33301E83FD}"/>
              </a:ext>
            </a:extLst>
          </p:cNvPr>
          <p:cNvSpPr/>
          <p:nvPr userDrawn="1"/>
        </p:nvSpPr>
        <p:spPr>
          <a:xfrm>
            <a:off x="0" y="0"/>
            <a:ext cx="12192000" cy="6858000"/>
          </a:xfrm>
          <a:prstGeom prst="rect">
            <a:avLst/>
          </a:prstGeom>
          <a:solidFill>
            <a:schemeClr val="tx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b="1" cap="all">
              <a:solidFill>
                <a:schemeClr val="bg1"/>
              </a:solidFill>
            </a:endParaRPr>
          </a:p>
        </p:txBody>
      </p:sp>
      <p:pic>
        <p:nvPicPr>
          <p:cNvPr id="2" name="Picture Placeholder 10">
            <a:extLst>
              <a:ext uri="{FF2B5EF4-FFF2-40B4-BE49-F238E27FC236}">
                <a16:creationId xmlns:a16="http://schemas.microsoft.com/office/drawing/2014/main" id="{EC4B318D-7B1D-4471-8BC3-98D011BCEFD6}"/>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50000" t="50000" b="7781"/>
          <a:stretch/>
        </p:blipFill>
        <p:spPr>
          <a:xfrm>
            <a:off x="6095998" y="3429000"/>
            <a:ext cx="6096001" cy="3429000"/>
          </a:xfrm>
          <a:prstGeom prst="rect">
            <a:avLst/>
          </a:prstGeom>
        </p:spPr>
      </p:pic>
      <p:pic>
        <p:nvPicPr>
          <p:cNvPr id="9" name="Picture Placeholder 10">
            <a:extLst>
              <a:ext uri="{FF2B5EF4-FFF2-40B4-BE49-F238E27FC236}">
                <a16:creationId xmlns:a16="http://schemas.microsoft.com/office/drawing/2014/main" id="{61011287-7895-4094-848E-A39406B91AF7}"/>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7781" r="50000" b="50000"/>
          <a:stretch/>
        </p:blipFill>
        <p:spPr>
          <a:xfrm>
            <a:off x="0" y="0"/>
            <a:ext cx="6095997" cy="3429000"/>
          </a:xfrm>
          <a:prstGeom prst="rect">
            <a:avLst/>
          </a:prstGeom>
        </p:spPr>
      </p:pic>
      <p:sp>
        <p:nvSpPr>
          <p:cNvPr id="26" name="Text Placeholder 25">
            <a:extLst>
              <a:ext uri="{FF2B5EF4-FFF2-40B4-BE49-F238E27FC236}">
                <a16:creationId xmlns:a16="http://schemas.microsoft.com/office/drawing/2014/main" id="{EC90BC0F-B192-406C-B3E1-0D41496EC69E}"/>
              </a:ext>
            </a:extLst>
          </p:cNvPr>
          <p:cNvSpPr>
            <a:spLocks noGrp="1"/>
          </p:cNvSpPr>
          <p:nvPr>
            <p:ph type="body" sz="quarter" idx="13"/>
          </p:nvPr>
        </p:nvSpPr>
        <p:spPr>
          <a:xfrm>
            <a:off x="457200" y="422727"/>
            <a:ext cx="1828800" cy="1202871"/>
          </a:xfrm>
        </p:spPr>
        <p:txBody>
          <a:bodyPr/>
          <a:lstStyle>
            <a:lvl1pPr marL="0" indent="0">
              <a:buNone/>
              <a:defRPr sz="1800" b="1" cap="all" baseline="0">
                <a:solidFill>
                  <a:schemeClr val="tx1"/>
                </a:solidFill>
              </a:defRPr>
            </a:lvl1pPr>
            <a:lvl2pPr marL="233362" indent="0">
              <a:buNone/>
              <a:defRPr>
                <a:solidFill>
                  <a:schemeClr val="bg1"/>
                </a:solidFill>
              </a:defRPr>
            </a:lvl2pPr>
            <a:lvl3pPr marL="457200" indent="0">
              <a:buNone/>
              <a:defRPr>
                <a:solidFill>
                  <a:schemeClr val="bg1"/>
                </a:solidFill>
              </a:defRPr>
            </a:lvl3pPr>
            <a:lvl4pPr marL="690562" indent="0">
              <a:buNone/>
              <a:defRPr>
                <a:solidFill>
                  <a:schemeClr val="bg1"/>
                </a:solidFill>
              </a:defRPr>
            </a:lvl4pPr>
            <a:lvl5pPr marL="914400" indent="0">
              <a:buNone/>
              <a:defRPr>
                <a:solidFill>
                  <a:schemeClr val="bg1"/>
                </a:solidFill>
              </a:defRPr>
            </a:lvl5pPr>
          </a:lstStyle>
          <a:p>
            <a:pPr lvl="0"/>
            <a:r>
              <a:rPr lang="en-US" dirty="0"/>
              <a:t>Click to edit Master text styles</a:t>
            </a:r>
          </a:p>
        </p:txBody>
      </p:sp>
      <p:sp>
        <p:nvSpPr>
          <p:cNvPr id="27" name="Text Placeholder 25">
            <a:extLst>
              <a:ext uri="{FF2B5EF4-FFF2-40B4-BE49-F238E27FC236}">
                <a16:creationId xmlns:a16="http://schemas.microsoft.com/office/drawing/2014/main" id="{759C27CF-2D4B-4647-9889-624A4A3559CA}"/>
              </a:ext>
            </a:extLst>
          </p:cNvPr>
          <p:cNvSpPr>
            <a:spLocks noGrp="1"/>
          </p:cNvSpPr>
          <p:nvPr>
            <p:ph type="body" sz="quarter" idx="14"/>
          </p:nvPr>
        </p:nvSpPr>
        <p:spPr>
          <a:xfrm>
            <a:off x="6575820" y="422727"/>
            <a:ext cx="5158980" cy="491673"/>
          </a:xfrm>
        </p:spPr>
        <p:txBody>
          <a:bodyPr/>
          <a:lstStyle>
            <a:lvl1pPr marL="0" indent="0">
              <a:buNone/>
              <a:defRPr sz="1800" b="1" cap="all" baseline="0">
                <a:solidFill>
                  <a:schemeClr val="bg1"/>
                </a:solidFill>
              </a:defRPr>
            </a:lvl1pPr>
            <a:lvl2pPr marL="233362" indent="0">
              <a:buNone/>
              <a:defRPr>
                <a:solidFill>
                  <a:schemeClr val="bg1"/>
                </a:solidFill>
              </a:defRPr>
            </a:lvl2pPr>
            <a:lvl3pPr marL="457200" indent="0">
              <a:buNone/>
              <a:defRPr>
                <a:solidFill>
                  <a:schemeClr val="bg1"/>
                </a:solidFill>
              </a:defRPr>
            </a:lvl3pPr>
            <a:lvl4pPr marL="690562" indent="0">
              <a:buNone/>
              <a:defRPr>
                <a:solidFill>
                  <a:schemeClr val="bg1"/>
                </a:solidFill>
              </a:defRPr>
            </a:lvl4pPr>
            <a:lvl5pPr marL="914400" indent="0">
              <a:buNone/>
              <a:defRPr>
                <a:solidFill>
                  <a:schemeClr val="bg1"/>
                </a:solidFill>
              </a:defRPr>
            </a:lvl5pPr>
          </a:lstStyle>
          <a:p>
            <a:pPr lvl="0"/>
            <a:r>
              <a:rPr lang="en-US" dirty="0"/>
              <a:t>Click to edit Master text styles</a:t>
            </a:r>
          </a:p>
        </p:txBody>
      </p:sp>
      <p:sp>
        <p:nvSpPr>
          <p:cNvPr id="30" name="Text Placeholder 25">
            <a:extLst>
              <a:ext uri="{FF2B5EF4-FFF2-40B4-BE49-F238E27FC236}">
                <a16:creationId xmlns:a16="http://schemas.microsoft.com/office/drawing/2014/main" id="{6907F53E-B6A4-454C-A066-B2093475D908}"/>
              </a:ext>
            </a:extLst>
          </p:cNvPr>
          <p:cNvSpPr>
            <a:spLocks noGrp="1"/>
          </p:cNvSpPr>
          <p:nvPr>
            <p:ph type="body" sz="quarter" idx="15"/>
          </p:nvPr>
        </p:nvSpPr>
        <p:spPr>
          <a:xfrm>
            <a:off x="457200" y="3839169"/>
            <a:ext cx="5158980" cy="491673"/>
          </a:xfrm>
        </p:spPr>
        <p:txBody>
          <a:bodyPr/>
          <a:lstStyle>
            <a:lvl1pPr marL="0" indent="0">
              <a:buNone/>
              <a:defRPr sz="1800" b="1" cap="all" baseline="0">
                <a:solidFill>
                  <a:schemeClr val="bg1"/>
                </a:solidFill>
              </a:defRPr>
            </a:lvl1pPr>
            <a:lvl2pPr marL="233362" indent="0">
              <a:buNone/>
              <a:defRPr>
                <a:solidFill>
                  <a:schemeClr val="bg1"/>
                </a:solidFill>
              </a:defRPr>
            </a:lvl2pPr>
            <a:lvl3pPr marL="457200" indent="0">
              <a:buNone/>
              <a:defRPr>
                <a:solidFill>
                  <a:schemeClr val="bg1"/>
                </a:solidFill>
              </a:defRPr>
            </a:lvl3pPr>
            <a:lvl4pPr marL="690562" indent="0">
              <a:buNone/>
              <a:defRPr>
                <a:solidFill>
                  <a:schemeClr val="bg1"/>
                </a:solidFill>
              </a:defRPr>
            </a:lvl4pPr>
            <a:lvl5pPr marL="914400" indent="0">
              <a:buNone/>
              <a:defRPr>
                <a:solidFill>
                  <a:schemeClr val="bg1"/>
                </a:solidFill>
              </a:defRPr>
            </a:lvl5pPr>
          </a:lstStyle>
          <a:p>
            <a:pPr lvl="0"/>
            <a:r>
              <a:rPr lang="en-US" dirty="0"/>
              <a:t>Click to edit Master text styles</a:t>
            </a:r>
          </a:p>
        </p:txBody>
      </p:sp>
      <p:sp>
        <p:nvSpPr>
          <p:cNvPr id="31" name="Text Placeholder 25">
            <a:extLst>
              <a:ext uri="{FF2B5EF4-FFF2-40B4-BE49-F238E27FC236}">
                <a16:creationId xmlns:a16="http://schemas.microsoft.com/office/drawing/2014/main" id="{F9C9299B-3A97-404E-A484-F2C3C0A4EB66}"/>
              </a:ext>
            </a:extLst>
          </p:cNvPr>
          <p:cNvSpPr>
            <a:spLocks noGrp="1"/>
          </p:cNvSpPr>
          <p:nvPr>
            <p:ph type="body" sz="quarter" idx="16"/>
          </p:nvPr>
        </p:nvSpPr>
        <p:spPr>
          <a:xfrm>
            <a:off x="6575820" y="3839169"/>
            <a:ext cx="5158980" cy="491673"/>
          </a:xfrm>
        </p:spPr>
        <p:txBody>
          <a:bodyPr/>
          <a:lstStyle>
            <a:lvl1pPr marL="0" indent="0">
              <a:buNone/>
              <a:defRPr sz="1800" b="1" cap="all" baseline="0">
                <a:solidFill>
                  <a:schemeClr val="tx1"/>
                </a:solidFill>
              </a:defRPr>
            </a:lvl1pPr>
            <a:lvl2pPr marL="233362" indent="0">
              <a:buNone/>
              <a:defRPr>
                <a:solidFill>
                  <a:schemeClr val="bg1"/>
                </a:solidFill>
              </a:defRPr>
            </a:lvl2pPr>
            <a:lvl3pPr marL="457200" indent="0">
              <a:buNone/>
              <a:defRPr>
                <a:solidFill>
                  <a:schemeClr val="bg1"/>
                </a:solidFill>
              </a:defRPr>
            </a:lvl3pPr>
            <a:lvl4pPr marL="690562" indent="0">
              <a:buNone/>
              <a:defRPr>
                <a:solidFill>
                  <a:schemeClr val="bg1"/>
                </a:solidFill>
              </a:defRPr>
            </a:lvl4pPr>
            <a:lvl5pPr marL="914400" indent="0">
              <a:buNone/>
              <a:defRPr>
                <a:solidFill>
                  <a:schemeClr val="bg1"/>
                </a:solidFill>
              </a:defRPr>
            </a:lvl5pPr>
          </a:lstStyle>
          <a:p>
            <a:pPr lvl="0"/>
            <a:r>
              <a:rPr lang="en-US" dirty="0"/>
              <a:t>Click to edit Master text styles</a:t>
            </a:r>
          </a:p>
        </p:txBody>
      </p:sp>
      <p:sp>
        <p:nvSpPr>
          <p:cNvPr id="33" name="Text Placeholder 32">
            <a:extLst>
              <a:ext uri="{FF2B5EF4-FFF2-40B4-BE49-F238E27FC236}">
                <a16:creationId xmlns:a16="http://schemas.microsoft.com/office/drawing/2014/main" id="{F07C2339-6C4B-470A-93B1-D967BDFF6CB5}"/>
              </a:ext>
            </a:extLst>
          </p:cNvPr>
          <p:cNvSpPr>
            <a:spLocks noGrp="1"/>
          </p:cNvSpPr>
          <p:nvPr>
            <p:ph type="body" sz="quarter" idx="17"/>
          </p:nvPr>
        </p:nvSpPr>
        <p:spPr>
          <a:xfrm>
            <a:off x="479821" y="4445000"/>
            <a:ext cx="5158979" cy="1955800"/>
          </a:xfrm>
        </p:spPr>
        <p:txBody>
          <a:bodyPr/>
          <a:lstStyle>
            <a:lvl1pPr>
              <a:spcBef>
                <a:spcPts val="1200"/>
              </a:spcBef>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4" name="Text Placeholder 32">
            <a:extLst>
              <a:ext uri="{FF2B5EF4-FFF2-40B4-BE49-F238E27FC236}">
                <a16:creationId xmlns:a16="http://schemas.microsoft.com/office/drawing/2014/main" id="{B9415530-8C53-4795-A0C4-970CD5D0861E}"/>
              </a:ext>
            </a:extLst>
          </p:cNvPr>
          <p:cNvSpPr>
            <a:spLocks noGrp="1"/>
          </p:cNvSpPr>
          <p:nvPr>
            <p:ph type="body" sz="quarter" idx="18"/>
          </p:nvPr>
        </p:nvSpPr>
        <p:spPr>
          <a:xfrm>
            <a:off x="6575820" y="4445000"/>
            <a:ext cx="5158979" cy="1955800"/>
          </a:xfrm>
        </p:spPr>
        <p:txBody>
          <a:bodyPr/>
          <a:lstStyle>
            <a:lvl1pPr>
              <a:spcBef>
                <a:spcPts val="1200"/>
              </a:spcBef>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Date Placeholder 2">
            <a:extLst>
              <a:ext uri="{FF2B5EF4-FFF2-40B4-BE49-F238E27FC236}">
                <a16:creationId xmlns:a16="http://schemas.microsoft.com/office/drawing/2014/main" id="{54518618-A367-4899-AF2D-8EBB270EC390}"/>
              </a:ext>
            </a:extLst>
          </p:cNvPr>
          <p:cNvSpPr>
            <a:spLocks noGrp="1"/>
          </p:cNvSpPr>
          <p:nvPr>
            <p:ph type="dt" sz="half" idx="10"/>
          </p:nvPr>
        </p:nvSpPr>
        <p:spPr/>
        <p:txBody>
          <a:bodyPr/>
          <a:lstStyle>
            <a:lvl1pPr>
              <a:defRPr>
                <a:solidFill>
                  <a:schemeClr val="bg2"/>
                </a:solidFill>
              </a:defRPr>
            </a:lvl1pPr>
          </a:lstStyle>
          <a:p>
            <a:fld id="{BD2233AD-243E-4189-BA8E-A41DEFCB77AF}" type="datetime1">
              <a:rPr lang="en-US" smtClean="0"/>
              <a:pPr/>
              <a:t>4/17/2020</a:t>
            </a:fld>
            <a:endParaRPr lang="en-US" dirty="0"/>
          </a:p>
        </p:txBody>
      </p:sp>
      <p:sp>
        <p:nvSpPr>
          <p:cNvPr id="4" name="Footer Placeholder 3">
            <a:extLst>
              <a:ext uri="{FF2B5EF4-FFF2-40B4-BE49-F238E27FC236}">
                <a16:creationId xmlns:a16="http://schemas.microsoft.com/office/drawing/2014/main" id="{95B4DE9C-6E02-46EF-B661-CAB35E13F3F4}"/>
              </a:ext>
            </a:extLst>
          </p:cNvPr>
          <p:cNvSpPr>
            <a:spLocks noGrp="1"/>
          </p:cNvSpPr>
          <p:nvPr>
            <p:ph type="ftr" sz="quarter" idx="11"/>
          </p:nvPr>
        </p:nvSpPr>
        <p:spPr/>
        <p:txBody>
          <a:bodyPr/>
          <a:lstStyle>
            <a:lvl1pPr>
              <a:defRPr>
                <a:solidFill>
                  <a:schemeClr val="bg1"/>
                </a:solidFill>
              </a:defRPr>
            </a:lvl1pPr>
          </a:lstStyle>
          <a:p>
            <a:endParaRPr lang="en-US" dirty="0"/>
          </a:p>
        </p:txBody>
      </p:sp>
      <p:sp>
        <p:nvSpPr>
          <p:cNvPr id="5" name="Slide Number Placeholder 4">
            <a:extLst>
              <a:ext uri="{FF2B5EF4-FFF2-40B4-BE49-F238E27FC236}">
                <a16:creationId xmlns:a16="http://schemas.microsoft.com/office/drawing/2014/main" id="{94497D55-B52A-40ED-BF49-55E481407937}"/>
              </a:ext>
            </a:extLst>
          </p:cNvPr>
          <p:cNvSpPr>
            <a:spLocks noGrp="1"/>
          </p:cNvSpPr>
          <p:nvPr>
            <p:ph type="sldNum" sz="quarter" idx="12"/>
          </p:nvPr>
        </p:nvSpPr>
        <p:spPr/>
        <p:txBody>
          <a:bodyPr/>
          <a:lstStyle>
            <a:lvl1pPr>
              <a:defRPr>
                <a:solidFill>
                  <a:schemeClr val="tx1"/>
                </a:solidFill>
              </a:defRPr>
            </a:lvl1pPr>
          </a:lstStyle>
          <a:p>
            <a:fld id="{4737D6AF-2FA5-476A-AF60-7A8CDF2E2DFB}" type="slidenum">
              <a:rPr lang="en-US" smtClean="0"/>
              <a:pPr/>
              <a:t>‹#›</a:t>
            </a:fld>
            <a:endParaRPr lang="en-US" dirty="0"/>
          </a:p>
        </p:txBody>
      </p:sp>
    </p:spTree>
    <p:extLst>
      <p:ext uri="{BB962C8B-B14F-4D97-AF65-F5344CB8AC3E}">
        <p14:creationId xmlns:p14="http://schemas.microsoft.com/office/powerpoint/2010/main" val="1067508083"/>
      </p:ext>
    </p:extLst>
  </p:cSld>
  <p:clrMapOvr>
    <a:masterClrMapping/>
  </p:clrMapOvr>
  <p:extLst>
    <p:ext uri="{DCECCB84-F9BA-43D5-87BE-67443E8EF086}">
      <p15:sldGuideLst xmlns:p15="http://schemas.microsoft.com/office/powerpoint/2012/main">
        <p15:guide id="1" pos="288" userDrawn="1">
          <p15:clr>
            <a:srgbClr val="FBAE40"/>
          </p15:clr>
        </p15:guide>
        <p15:guide id="2" pos="7392" userDrawn="1">
          <p15:clr>
            <a:srgbClr val="FBAE40"/>
          </p15:clr>
        </p15:guide>
        <p15:guide id="3" orient="horz" pos="288" userDrawn="1">
          <p15:clr>
            <a:srgbClr val="FBAE40"/>
          </p15:clr>
        </p15:guide>
        <p15:guide id="4" orient="horz" pos="4032" userDrawn="1">
          <p15:clr>
            <a:srgbClr val="FBAE40"/>
          </p15:clr>
        </p15:guide>
        <p15:guide id="5" pos="3552" userDrawn="1">
          <p15:clr>
            <a:srgbClr val="FBAE40"/>
          </p15:clr>
        </p15:guide>
        <p15:guide id="6" pos="4128" userDrawn="1">
          <p15:clr>
            <a:srgbClr val="FBAE40"/>
          </p15:clr>
        </p15:guide>
        <p15:guide id="7" orient="horz" pos="1872" userDrawn="1">
          <p15:clr>
            <a:srgbClr val="FBAE40"/>
          </p15:clr>
        </p15:guide>
        <p15:guide id="8" orient="horz" pos="2448" userDrawn="1">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4 Points">
    <p:spTree>
      <p:nvGrpSpPr>
        <p:cNvPr id="1" name=""/>
        <p:cNvGrpSpPr/>
        <p:nvPr/>
      </p:nvGrpSpPr>
      <p:grpSpPr>
        <a:xfrm>
          <a:off x="0" y="0"/>
          <a:ext cx="0" cy="0"/>
          <a:chOff x="0" y="0"/>
          <a:chExt cx="0" cy="0"/>
        </a:xfrm>
      </p:grpSpPr>
      <p:sp>
        <p:nvSpPr>
          <p:cNvPr id="14" name="Text Placeholder 13">
            <a:extLst>
              <a:ext uri="{FF2B5EF4-FFF2-40B4-BE49-F238E27FC236}">
                <a16:creationId xmlns:a16="http://schemas.microsoft.com/office/drawing/2014/main" id="{9CD29F30-C970-46D3-9A5A-CB3722899E53}"/>
              </a:ext>
            </a:extLst>
          </p:cNvPr>
          <p:cNvSpPr>
            <a:spLocks noGrp="1"/>
          </p:cNvSpPr>
          <p:nvPr>
            <p:ph type="body" sz="quarter" idx="13"/>
          </p:nvPr>
        </p:nvSpPr>
        <p:spPr>
          <a:xfrm>
            <a:off x="925690" y="1365956"/>
            <a:ext cx="3195460" cy="3200400"/>
          </a:xfrm>
          <a:prstGeom prst="heart">
            <a:avLst/>
          </a:prstGeom>
          <a:ln w="76200">
            <a:gradFill>
              <a:gsLst>
                <a:gs pos="0">
                  <a:schemeClr val="accent3"/>
                </a:gs>
                <a:gs pos="50000">
                  <a:schemeClr val="accent4"/>
                </a:gs>
                <a:gs pos="100000">
                  <a:schemeClr val="accent5"/>
                </a:gs>
              </a:gsLst>
              <a:lin ang="5400000" scaled="1"/>
            </a:gradFill>
            <a:miter lim="800000"/>
          </a:ln>
        </p:spPr>
        <p:txBody>
          <a:bodyPr anchor="ctr"/>
          <a:lstStyle>
            <a:lvl1pPr marL="0" indent="0" algn="ctr">
              <a:buNone/>
              <a:defRPr sz="1800" b="1" cap="all" baseline="0"/>
            </a:lvl1pPr>
            <a:lvl2pPr marL="233362" indent="0" algn="ctr">
              <a:buNone/>
              <a:defRPr/>
            </a:lvl2pPr>
            <a:lvl3pPr marL="457200" indent="0" algn="ctr">
              <a:buNone/>
              <a:defRPr/>
            </a:lvl3pPr>
            <a:lvl4pPr marL="690562" indent="0" algn="ctr">
              <a:buNone/>
              <a:defRPr/>
            </a:lvl4pPr>
            <a:lvl5pPr marL="914400" indent="0" algn="ctr">
              <a:buNone/>
              <a:defRPr/>
            </a:lvl5pPr>
          </a:lstStyle>
          <a:p>
            <a:pPr lvl="0"/>
            <a:r>
              <a:rPr lang="en-US" dirty="0"/>
              <a:t>Click to edit Master text styles</a:t>
            </a:r>
          </a:p>
        </p:txBody>
      </p:sp>
      <p:sp>
        <p:nvSpPr>
          <p:cNvPr id="2" name="Date Placeholder 1">
            <a:extLst>
              <a:ext uri="{FF2B5EF4-FFF2-40B4-BE49-F238E27FC236}">
                <a16:creationId xmlns:a16="http://schemas.microsoft.com/office/drawing/2014/main" id="{0D8AD44D-1B24-453E-B5DA-419C35AA1352}"/>
              </a:ext>
            </a:extLst>
          </p:cNvPr>
          <p:cNvSpPr>
            <a:spLocks noGrp="1"/>
          </p:cNvSpPr>
          <p:nvPr>
            <p:ph type="dt" sz="half" idx="10"/>
          </p:nvPr>
        </p:nvSpPr>
        <p:spPr/>
        <p:txBody>
          <a:bodyPr/>
          <a:lstStyle/>
          <a:p>
            <a:fld id="{0EC0D26F-1143-43CE-A6F1-9B06218CB847}" type="datetime1">
              <a:rPr lang="en-US" smtClean="0"/>
              <a:t>4/17/2020</a:t>
            </a:fld>
            <a:endParaRPr lang="en-US"/>
          </a:p>
        </p:txBody>
      </p:sp>
      <p:sp>
        <p:nvSpPr>
          <p:cNvPr id="3" name="Footer Placeholder 2">
            <a:extLst>
              <a:ext uri="{FF2B5EF4-FFF2-40B4-BE49-F238E27FC236}">
                <a16:creationId xmlns:a16="http://schemas.microsoft.com/office/drawing/2014/main" id="{F2AF97F5-E6B1-495F-BF95-B766902BFAF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10AE58D-283F-44CA-B126-3CF58AFA35E5}"/>
              </a:ext>
            </a:extLst>
          </p:cNvPr>
          <p:cNvSpPr>
            <a:spLocks noGrp="1"/>
          </p:cNvSpPr>
          <p:nvPr>
            <p:ph type="sldNum" sz="quarter" idx="12"/>
          </p:nvPr>
        </p:nvSpPr>
        <p:spPr/>
        <p:txBody>
          <a:bodyPr/>
          <a:lstStyle/>
          <a:p>
            <a:fld id="{4737D6AF-2FA5-476A-AF60-7A8CDF2E2DFB}" type="slidenum">
              <a:rPr lang="en-US" smtClean="0"/>
              <a:t>‹#›</a:t>
            </a:fld>
            <a:endParaRPr lang="en-US"/>
          </a:p>
        </p:txBody>
      </p:sp>
      <p:sp>
        <p:nvSpPr>
          <p:cNvPr id="16" name="Text Placeholder 13">
            <a:extLst>
              <a:ext uri="{FF2B5EF4-FFF2-40B4-BE49-F238E27FC236}">
                <a16:creationId xmlns:a16="http://schemas.microsoft.com/office/drawing/2014/main" id="{AA38367C-5448-43E4-8377-4998D2E0C6F7}"/>
              </a:ext>
            </a:extLst>
          </p:cNvPr>
          <p:cNvSpPr>
            <a:spLocks noGrp="1"/>
          </p:cNvSpPr>
          <p:nvPr>
            <p:ph type="body" sz="quarter" idx="14"/>
          </p:nvPr>
        </p:nvSpPr>
        <p:spPr>
          <a:xfrm>
            <a:off x="3309293" y="2754489"/>
            <a:ext cx="3195460" cy="3200400"/>
          </a:xfrm>
          <a:prstGeom prst="heart">
            <a:avLst/>
          </a:prstGeom>
          <a:ln w="76200">
            <a:gradFill flip="none" rotWithShape="1">
              <a:gsLst>
                <a:gs pos="0">
                  <a:schemeClr val="accent3"/>
                </a:gs>
                <a:gs pos="50000">
                  <a:schemeClr val="accent2"/>
                </a:gs>
                <a:gs pos="100000">
                  <a:schemeClr val="accent1"/>
                </a:gs>
              </a:gsLst>
              <a:lin ang="16200000" scaled="1"/>
              <a:tileRect/>
            </a:gradFill>
            <a:miter lim="800000"/>
          </a:ln>
        </p:spPr>
        <p:txBody>
          <a:bodyPr anchor="ctr"/>
          <a:lstStyle>
            <a:lvl1pPr marL="0" indent="0" algn="ctr">
              <a:buNone/>
              <a:defRPr sz="1800" b="1" cap="all" baseline="0"/>
            </a:lvl1pPr>
            <a:lvl2pPr marL="233362" indent="0" algn="ctr">
              <a:buNone/>
              <a:defRPr/>
            </a:lvl2pPr>
            <a:lvl3pPr marL="457200" indent="0" algn="ctr">
              <a:buNone/>
              <a:defRPr/>
            </a:lvl3pPr>
            <a:lvl4pPr marL="690562" indent="0" algn="ctr">
              <a:buNone/>
              <a:defRPr/>
            </a:lvl4pPr>
            <a:lvl5pPr marL="914400" indent="0" algn="ctr">
              <a:buNone/>
              <a:defRPr/>
            </a:lvl5pPr>
          </a:lstStyle>
          <a:p>
            <a:pPr lvl="0"/>
            <a:r>
              <a:rPr lang="en-US" dirty="0"/>
              <a:t>Click to edit Master text styles</a:t>
            </a:r>
          </a:p>
        </p:txBody>
      </p:sp>
      <p:sp>
        <p:nvSpPr>
          <p:cNvPr id="18" name="Text Placeholder 13">
            <a:extLst>
              <a:ext uri="{FF2B5EF4-FFF2-40B4-BE49-F238E27FC236}">
                <a16:creationId xmlns:a16="http://schemas.microsoft.com/office/drawing/2014/main" id="{EA0A33AE-28C9-497D-B1E4-0D38419BF300}"/>
              </a:ext>
            </a:extLst>
          </p:cNvPr>
          <p:cNvSpPr>
            <a:spLocks noGrp="1"/>
          </p:cNvSpPr>
          <p:nvPr>
            <p:ph type="body" sz="quarter" idx="16"/>
          </p:nvPr>
        </p:nvSpPr>
        <p:spPr>
          <a:xfrm>
            <a:off x="8076500" y="2754489"/>
            <a:ext cx="3195460" cy="3200400"/>
          </a:xfrm>
          <a:prstGeom prst="heart">
            <a:avLst/>
          </a:prstGeom>
          <a:ln w="76200">
            <a:gradFill flip="none" rotWithShape="1">
              <a:gsLst>
                <a:gs pos="0">
                  <a:schemeClr val="accent3"/>
                </a:gs>
                <a:gs pos="50000">
                  <a:schemeClr val="accent2"/>
                </a:gs>
                <a:gs pos="100000">
                  <a:schemeClr val="accent1"/>
                </a:gs>
              </a:gsLst>
              <a:lin ang="5400000" scaled="1"/>
              <a:tileRect/>
            </a:gradFill>
            <a:miter lim="800000"/>
          </a:ln>
        </p:spPr>
        <p:txBody>
          <a:bodyPr anchor="ctr"/>
          <a:lstStyle>
            <a:lvl1pPr marL="0" indent="0" algn="ctr">
              <a:buNone/>
              <a:defRPr sz="1800" b="1" cap="all" baseline="0"/>
            </a:lvl1pPr>
            <a:lvl2pPr marL="233362" indent="0" algn="ctr">
              <a:buNone/>
              <a:defRPr/>
            </a:lvl2pPr>
            <a:lvl3pPr marL="457200" indent="0" algn="ctr">
              <a:buNone/>
              <a:defRPr/>
            </a:lvl3pPr>
            <a:lvl4pPr marL="690562" indent="0" algn="ctr">
              <a:buNone/>
              <a:defRPr/>
            </a:lvl4pPr>
            <a:lvl5pPr marL="914400" indent="0" algn="ctr">
              <a:buNone/>
              <a:defRPr/>
            </a:lvl5pPr>
          </a:lstStyle>
          <a:p>
            <a:pPr lvl="0"/>
            <a:r>
              <a:rPr lang="en-US" dirty="0"/>
              <a:t>Click to edit Master text styles</a:t>
            </a:r>
          </a:p>
        </p:txBody>
      </p:sp>
      <p:sp>
        <p:nvSpPr>
          <p:cNvPr id="17" name="Text Placeholder 13">
            <a:extLst>
              <a:ext uri="{FF2B5EF4-FFF2-40B4-BE49-F238E27FC236}">
                <a16:creationId xmlns:a16="http://schemas.microsoft.com/office/drawing/2014/main" id="{A13A3120-9A7F-4E53-B24B-7DD5DF5828F6}"/>
              </a:ext>
            </a:extLst>
          </p:cNvPr>
          <p:cNvSpPr>
            <a:spLocks noGrp="1"/>
          </p:cNvSpPr>
          <p:nvPr>
            <p:ph type="body" sz="quarter" idx="15"/>
          </p:nvPr>
        </p:nvSpPr>
        <p:spPr>
          <a:xfrm>
            <a:off x="5692896" y="1365956"/>
            <a:ext cx="3195460" cy="3200400"/>
          </a:xfrm>
          <a:prstGeom prst="heart">
            <a:avLst/>
          </a:prstGeom>
          <a:ln w="76200">
            <a:gradFill flip="none" rotWithShape="1">
              <a:gsLst>
                <a:gs pos="0">
                  <a:schemeClr val="accent3"/>
                </a:gs>
                <a:gs pos="50000">
                  <a:schemeClr val="accent4"/>
                </a:gs>
                <a:gs pos="100000">
                  <a:schemeClr val="accent5"/>
                </a:gs>
              </a:gsLst>
              <a:lin ang="16200000" scaled="1"/>
              <a:tileRect/>
            </a:gradFill>
            <a:miter lim="800000"/>
          </a:ln>
        </p:spPr>
        <p:txBody>
          <a:bodyPr anchor="ctr"/>
          <a:lstStyle>
            <a:lvl1pPr marL="0" indent="0" algn="ctr">
              <a:buNone/>
              <a:defRPr sz="1800" b="1" cap="all" baseline="0"/>
            </a:lvl1pPr>
            <a:lvl2pPr marL="233362" indent="0" algn="ctr">
              <a:buNone/>
              <a:defRPr/>
            </a:lvl2pPr>
            <a:lvl3pPr marL="457200" indent="0" algn="ctr">
              <a:buNone/>
              <a:defRPr/>
            </a:lvl3pPr>
            <a:lvl4pPr marL="690562" indent="0" algn="ctr">
              <a:buNone/>
              <a:defRPr/>
            </a:lvl4pPr>
            <a:lvl5pPr marL="914400" indent="0" algn="ctr">
              <a:buNone/>
              <a:defRPr/>
            </a:lvl5pPr>
          </a:lstStyle>
          <a:p>
            <a:pPr lvl="0"/>
            <a:r>
              <a:rPr lang="en-US" dirty="0"/>
              <a:t>Click to edit Master text styles</a:t>
            </a:r>
          </a:p>
        </p:txBody>
      </p:sp>
    </p:spTree>
    <p:extLst>
      <p:ext uri="{BB962C8B-B14F-4D97-AF65-F5344CB8AC3E}">
        <p14:creationId xmlns:p14="http://schemas.microsoft.com/office/powerpoint/2010/main" val="207860352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4 Points 2">
    <p:bg>
      <p:bgPr>
        <a:blipFill dpi="0" rotWithShape="1">
          <a:blip r:embed="rId2">
            <a:lum/>
          </a:blip>
          <a:srcRect/>
          <a:stretch>
            <a:fillRect t="-8000" b="-8000"/>
          </a:stretch>
        </a:blip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5BAB7D8-58EF-4CF9-9968-4B61CC7754DC}"/>
              </a:ext>
            </a:extLst>
          </p:cNvPr>
          <p:cNvSpPr/>
          <p:nvPr userDrawn="1"/>
        </p:nvSpPr>
        <p:spPr>
          <a:xfrm>
            <a:off x="0" y="0"/>
            <a:ext cx="12192000" cy="6858000"/>
          </a:xfrm>
          <a:prstGeom prst="rect">
            <a:avLst/>
          </a:prstGeom>
          <a:solidFill>
            <a:schemeClr val="tx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b="1" cap="all">
              <a:solidFill>
                <a:schemeClr val="bg1"/>
              </a:solidFill>
            </a:endParaRPr>
          </a:p>
        </p:txBody>
      </p:sp>
      <p:sp>
        <p:nvSpPr>
          <p:cNvPr id="14" name="Text Placeholder 13">
            <a:extLst>
              <a:ext uri="{FF2B5EF4-FFF2-40B4-BE49-F238E27FC236}">
                <a16:creationId xmlns:a16="http://schemas.microsoft.com/office/drawing/2014/main" id="{9CD29F30-C970-46D3-9A5A-CB3722899E53}"/>
              </a:ext>
            </a:extLst>
          </p:cNvPr>
          <p:cNvSpPr>
            <a:spLocks noGrp="1"/>
          </p:cNvSpPr>
          <p:nvPr>
            <p:ph type="body" sz="quarter" idx="13"/>
          </p:nvPr>
        </p:nvSpPr>
        <p:spPr>
          <a:xfrm>
            <a:off x="925690" y="1365956"/>
            <a:ext cx="3195460" cy="3200400"/>
          </a:xfrm>
          <a:prstGeom prst="heart">
            <a:avLst/>
          </a:prstGeom>
          <a:ln w="76200">
            <a:gradFill>
              <a:gsLst>
                <a:gs pos="0">
                  <a:schemeClr val="accent3"/>
                </a:gs>
                <a:gs pos="50000">
                  <a:schemeClr val="accent4"/>
                </a:gs>
                <a:gs pos="100000">
                  <a:schemeClr val="accent5"/>
                </a:gs>
              </a:gsLst>
              <a:lin ang="5400000" scaled="1"/>
            </a:gradFill>
            <a:miter lim="800000"/>
          </a:ln>
        </p:spPr>
        <p:txBody>
          <a:bodyPr anchor="ctr"/>
          <a:lstStyle>
            <a:lvl1pPr marL="0" indent="0" algn="ctr">
              <a:buNone/>
              <a:defRPr sz="1800" b="1" cap="all" baseline="0">
                <a:solidFill>
                  <a:schemeClr val="bg1"/>
                </a:solidFill>
              </a:defRPr>
            </a:lvl1pPr>
            <a:lvl2pPr marL="233362" indent="0" algn="ctr">
              <a:buNone/>
              <a:defRPr/>
            </a:lvl2pPr>
            <a:lvl3pPr marL="457200" indent="0" algn="ctr">
              <a:buNone/>
              <a:defRPr/>
            </a:lvl3pPr>
            <a:lvl4pPr marL="690562" indent="0" algn="ctr">
              <a:buNone/>
              <a:defRPr/>
            </a:lvl4pPr>
            <a:lvl5pPr marL="914400" indent="0" algn="ctr">
              <a:buNone/>
              <a:defRPr/>
            </a:lvl5pPr>
          </a:lstStyle>
          <a:p>
            <a:pPr lvl="0"/>
            <a:r>
              <a:rPr lang="en-US" dirty="0"/>
              <a:t>Click to edit Master text styles</a:t>
            </a:r>
          </a:p>
        </p:txBody>
      </p:sp>
      <p:sp>
        <p:nvSpPr>
          <p:cNvPr id="2" name="Date Placeholder 1">
            <a:extLst>
              <a:ext uri="{FF2B5EF4-FFF2-40B4-BE49-F238E27FC236}">
                <a16:creationId xmlns:a16="http://schemas.microsoft.com/office/drawing/2014/main" id="{0D8AD44D-1B24-453E-B5DA-419C35AA1352}"/>
              </a:ext>
            </a:extLst>
          </p:cNvPr>
          <p:cNvSpPr>
            <a:spLocks noGrp="1"/>
          </p:cNvSpPr>
          <p:nvPr>
            <p:ph type="dt" sz="half" idx="10"/>
          </p:nvPr>
        </p:nvSpPr>
        <p:spPr/>
        <p:txBody>
          <a:bodyPr/>
          <a:lstStyle>
            <a:lvl1pPr>
              <a:defRPr>
                <a:solidFill>
                  <a:schemeClr val="bg1"/>
                </a:solidFill>
              </a:defRPr>
            </a:lvl1pPr>
          </a:lstStyle>
          <a:p>
            <a:fld id="{0EC0D26F-1143-43CE-A6F1-9B06218CB847}" type="datetime1">
              <a:rPr lang="en-US" smtClean="0"/>
              <a:pPr/>
              <a:t>4/17/2020</a:t>
            </a:fld>
            <a:endParaRPr lang="en-US"/>
          </a:p>
        </p:txBody>
      </p:sp>
      <p:sp>
        <p:nvSpPr>
          <p:cNvPr id="3" name="Footer Placeholder 2">
            <a:extLst>
              <a:ext uri="{FF2B5EF4-FFF2-40B4-BE49-F238E27FC236}">
                <a16:creationId xmlns:a16="http://schemas.microsoft.com/office/drawing/2014/main" id="{F2AF97F5-E6B1-495F-BF95-B766902BFAF5}"/>
              </a:ext>
            </a:extLst>
          </p:cNvPr>
          <p:cNvSpPr>
            <a:spLocks noGrp="1"/>
          </p:cNvSpPr>
          <p:nvPr>
            <p:ph type="ftr" sz="quarter" idx="11"/>
          </p:nvPr>
        </p:nvSpPr>
        <p:spPr/>
        <p:txBody>
          <a:bodyPr/>
          <a:lstStyle>
            <a:lvl1pPr>
              <a:defRPr>
                <a:solidFill>
                  <a:schemeClr val="bg1"/>
                </a:solidFill>
              </a:defRPr>
            </a:lvl1pPr>
          </a:lstStyle>
          <a:p>
            <a:endParaRPr lang="en-US"/>
          </a:p>
        </p:txBody>
      </p:sp>
      <p:sp>
        <p:nvSpPr>
          <p:cNvPr id="4" name="Slide Number Placeholder 3">
            <a:extLst>
              <a:ext uri="{FF2B5EF4-FFF2-40B4-BE49-F238E27FC236}">
                <a16:creationId xmlns:a16="http://schemas.microsoft.com/office/drawing/2014/main" id="{410AE58D-283F-44CA-B126-3CF58AFA35E5}"/>
              </a:ext>
            </a:extLst>
          </p:cNvPr>
          <p:cNvSpPr>
            <a:spLocks noGrp="1"/>
          </p:cNvSpPr>
          <p:nvPr>
            <p:ph type="sldNum" sz="quarter" idx="12"/>
          </p:nvPr>
        </p:nvSpPr>
        <p:spPr/>
        <p:txBody>
          <a:bodyPr/>
          <a:lstStyle>
            <a:lvl1pPr>
              <a:defRPr>
                <a:solidFill>
                  <a:schemeClr val="bg1"/>
                </a:solidFill>
              </a:defRPr>
            </a:lvl1pPr>
          </a:lstStyle>
          <a:p>
            <a:fld id="{4737D6AF-2FA5-476A-AF60-7A8CDF2E2DFB}" type="slidenum">
              <a:rPr lang="en-US" smtClean="0"/>
              <a:pPr/>
              <a:t>‹#›</a:t>
            </a:fld>
            <a:endParaRPr lang="en-US"/>
          </a:p>
        </p:txBody>
      </p:sp>
      <p:sp>
        <p:nvSpPr>
          <p:cNvPr id="16" name="Text Placeholder 13">
            <a:extLst>
              <a:ext uri="{FF2B5EF4-FFF2-40B4-BE49-F238E27FC236}">
                <a16:creationId xmlns:a16="http://schemas.microsoft.com/office/drawing/2014/main" id="{AA38367C-5448-43E4-8377-4998D2E0C6F7}"/>
              </a:ext>
            </a:extLst>
          </p:cNvPr>
          <p:cNvSpPr>
            <a:spLocks noGrp="1"/>
          </p:cNvSpPr>
          <p:nvPr>
            <p:ph type="body" sz="quarter" idx="14"/>
          </p:nvPr>
        </p:nvSpPr>
        <p:spPr>
          <a:xfrm>
            <a:off x="3309293" y="2754489"/>
            <a:ext cx="3195460" cy="3200400"/>
          </a:xfrm>
          <a:prstGeom prst="heart">
            <a:avLst/>
          </a:prstGeom>
          <a:ln w="76200">
            <a:gradFill flip="none" rotWithShape="1">
              <a:gsLst>
                <a:gs pos="0">
                  <a:schemeClr val="accent3"/>
                </a:gs>
                <a:gs pos="50000">
                  <a:schemeClr val="accent2"/>
                </a:gs>
                <a:gs pos="100000">
                  <a:schemeClr val="accent1"/>
                </a:gs>
              </a:gsLst>
              <a:lin ang="16200000" scaled="1"/>
              <a:tileRect/>
            </a:gradFill>
            <a:miter lim="800000"/>
          </a:ln>
        </p:spPr>
        <p:txBody>
          <a:bodyPr anchor="ctr"/>
          <a:lstStyle>
            <a:lvl1pPr marL="0" indent="0" algn="ctr">
              <a:buNone/>
              <a:defRPr sz="1800" b="1" cap="all" baseline="0">
                <a:solidFill>
                  <a:schemeClr val="bg1"/>
                </a:solidFill>
              </a:defRPr>
            </a:lvl1pPr>
            <a:lvl2pPr marL="233362" indent="0" algn="ctr">
              <a:buNone/>
              <a:defRPr/>
            </a:lvl2pPr>
            <a:lvl3pPr marL="457200" indent="0" algn="ctr">
              <a:buNone/>
              <a:defRPr/>
            </a:lvl3pPr>
            <a:lvl4pPr marL="690562" indent="0" algn="ctr">
              <a:buNone/>
              <a:defRPr/>
            </a:lvl4pPr>
            <a:lvl5pPr marL="914400" indent="0" algn="ctr">
              <a:buNone/>
              <a:defRPr/>
            </a:lvl5pPr>
          </a:lstStyle>
          <a:p>
            <a:pPr lvl="0"/>
            <a:r>
              <a:rPr lang="en-US" dirty="0"/>
              <a:t>Click to edit Master text styles</a:t>
            </a:r>
          </a:p>
        </p:txBody>
      </p:sp>
      <p:sp>
        <p:nvSpPr>
          <p:cNvPr id="18" name="Text Placeholder 13">
            <a:extLst>
              <a:ext uri="{FF2B5EF4-FFF2-40B4-BE49-F238E27FC236}">
                <a16:creationId xmlns:a16="http://schemas.microsoft.com/office/drawing/2014/main" id="{EA0A33AE-28C9-497D-B1E4-0D38419BF300}"/>
              </a:ext>
            </a:extLst>
          </p:cNvPr>
          <p:cNvSpPr>
            <a:spLocks noGrp="1"/>
          </p:cNvSpPr>
          <p:nvPr>
            <p:ph type="body" sz="quarter" idx="16"/>
          </p:nvPr>
        </p:nvSpPr>
        <p:spPr>
          <a:xfrm>
            <a:off x="8076500" y="2754489"/>
            <a:ext cx="3195460" cy="3200400"/>
          </a:xfrm>
          <a:prstGeom prst="heart">
            <a:avLst/>
          </a:prstGeom>
          <a:ln w="76200">
            <a:gradFill flip="none" rotWithShape="1">
              <a:gsLst>
                <a:gs pos="0">
                  <a:schemeClr val="accent3"/>
                </a:gs>
                <a:gs pos="50000">
                  <a:schemeClr val="accent2"/>
                </a:gs>
                <a:gs pos="100000">
                  <a:schemeClr val="accent1"/>
                </a:gs>
              </a:gsLst>
              <a:lin ang="5400000" scaled="1"/>
              <a:tileRect/>
            </a:gradFill>
            <a:miter lim="800000"/>
          </a:ln>
        </p:spPr>
        <p:txBody>
          <a:bodyPr anchor="ctr"/>
          <a:lstStyle>
            <a:lvl1pPr marL="0" indent="0" algn="ctr">
              <a:buNone/>
              <a:defRPr sz="1800" b="1" cap="all" baseline="0">
                <a:solidFill>
                  <a:schemeClr val="bg1"/>
                </a:solidFill>
              </a:defRPr>
            </a:lvl1pPr>
            <a:lvl2pPr marL="233362" indent="0" algn="ctr">
              <a:buNone/>
              <a:defRPr/>
            </a:lvl2pPr>
            <a:lvl3pPr marL="457200" indent="0" algn="ctr">
              <a:buNone/>
              <a:defRPr/>
            </a:lvl3pPr>
            <a:lvl4pPr marL="690562" indent="0" algn="ctr">
              <a:buNone/>
              <a:defRPr/>
            </a:lvl4pPr>
            <a:lvl5pPr marL="914400" indent="0" algn="ctr">
              <a:buNone/>
              <a:defRPr/>
            </a:lvl5pPr>
          </a:lstStyle>
          <a:p>
            <a:pPr lvl="0"/>
            <a:r>
              <a:rPr lang="en-US" dirty="0"/>
              <a:t>Click to edit Master text styles</a:t>
            </a:r>
          </a:p>
        </p:txBody>
      </p:sp>
      <p:sp>
        <p:nvSpPr>
          <p:cNvPr id="17" name="Text Placeholder 13">
            <a:extLst>
              <a:ext uri="{FF2B5EF4-FFF2-40B4-BE49-F238E27FC236}">
                <a16:creationId xmlns:a16="http://schemas.microsoft.com/office/drawing/2014/main" id="{A13A3120-9A7F-4E53-B24B-7DD5DF5828F6}"/>
              </a:ext>
            </a:extLst>
          </p:cNvPr>
          <p:cNvSpPr>
            <a:spLocks noGrp="1"/>
          </p:cNvSpPr>
          <p:nvPr>
            <p:ph type="body" sz="quarter" idx="15"/>
          </p:nvPr>
        </p:nvSpPr>
        <p:spPr>
          <a:xfrm>
            <a:off x="5692896" y="1365956"/>
            <a:ext cx="3195460" cy="3200400"/>
          </a:xfrm>
          <a:prstGeom prst="heart">
            <a:avLst/>
          </a:prstGeom>
          <a:ln w="76200">
            <a:gradFill flip="none" rotWithShape="1">
              <a:gsLst>
                <a:gs pos="0">
                  <a:schemeClr val="accent3"/>
                </a:gs>
                <a:gs pos="50000">
                  <a:schemeClr val="accent4"/>
                </a:gs>
                <a:gs pos="100000">
                  <a:schemeClr val="accent5"/>
                </a:gs>
              </a:gsLst>
              <a:lin ang="16200000" scaled="1"/>
              <a:tileRect/>
            </a:gradFill>
            <a:miter lim="800000"/>
          </a:ln>
        </p:spPr>
        <p:txBody>
          <a:bodyPr anchor="ctr"/>
          <a:lstStyle>
            <a:lvl1pPr marL="0" indent="0" algn="ctr">
              <a:buNone/>
              <a:defRPr sz="1800" b="1" cap="all" baseline="0">
                <a:solidFill>
                  <a:schemeClr val="bg1"/>
                </a:solidFill>
              </a:defRPr>
            </a:lvl1pPr>
            <a:lvl2pPr marL="233362" indent="0" algn="ctr">
              <a:buNone/>
              <a:defRPr/>
            </a:lvl2pPr>
            <a:lvl3pPr marL="457200" indent="0" algn="ctr">
              <a:buNone/>
              <a:defRPr/>
            </a:lvl3pPr>
            <a:lvl4pPr marL="690562" indent="0" algn="ctr">
              <a:buNone/>
              <a:defRPr/>
            </a:lvl4pPr>
            <a:lvl5pPr marL="914400" indent="0" algn="ctr">
              <a:buNone/>
              <a:defRPr/>
            </a:lvl5pPr>
          </a:lstStyle>
          <a:p>
            <a:pPr lvl="0"/>
            <a:r>
              <a:rPr lang="en-US" dirty="0"/>
              <a:t>Click to edit Master text styles</a:t>
            </a:r>
          </a:p>
        </p:txBody>
      </p:sp>
    </p:spTree>
    <p:extLst>
      <p:ext uri="{BB962C8B-B14F-4D97-AF65-F5344CB8AC3E}">
        <p14:creationId xmlns:p14="http://schemas.microsoft.com/office/powerpoint/2010/main" val="233553303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Picture">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2A291A88-F427-4EA0-AAA2-C6BD1B07BBA4}"/>
              </a:ext>
            </a:extLst>
          </p:cNvPr>
          <p:cNvSpPr>
            <a:spLocks noGrp="1"/>
          </p:cNvSpPr>
          <p:nvPr>
            <p:ph type="pic" idx="1"/>
          </p:nvPr>
        </p:nvSpPr>
        <p:spPr>
          <a:xfrm>
            <a:off x="0" y="0"/>
            <a:ext cx="12192000" cy="6858000"/>
          </a:xfrm>
        </p:spPr>
        <p:txBody>
          <a:bodyPr/>
          <a:lstStyle>
            <a:lvl1pPr marL="0" indent="0">
              <a:buNone/>
              <a:defRPr sz="16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5" name="Date Placeholder 4">
            <a:extLst>
              <a:ext uri="{FF2B5EF4-FFF2-40B4-BE49-F238E27FC236}">
                <a16:creationId xmlns:a16="http://schemas.microsoft.com/office/drawing/2014/main" id="{6B5C8CB1-7AAB-4CA4-8E8E-4C7E041F8F1F}"/>
              </a:ext>
            </a:extLst>
          </p:cNvPr>
          <p:cNvSpPr>
            <a:spLocks noGrp="1"/>
          </p:cNvSpPr>
          <p:nvPr>
            <p:ph type="dt" sz="half" idx="10"/>
          </p:nvPr>
        </p:nvSpPr>
        <p:spPr/>
        <p:txBody>
          <a:bodyPr/>
          <a:lstStyle>
            <a:lvl1pPr>
              <a:defRPr>
                <a:solidFill>
                  <a:schemeClr val="bg1"/>
                </a:solidFill>
              </a:defRPr>
            </a:lvl1pPr>
          </a:lstStyle>
          <a:p>
            <a:fld id="{0595D03F-2BE9-4ED2-981E-CC5F4E3C14B3}" type="datetime1">
              <a:rPr lang="en-US" smtClean="0"/>
              <a:t>4/17/2020</a:t>
            </a:fld>
            <a:endParaRPr lang="en-US"/>
          </a:p>
        </p:txBody>
      </p:sp>
      <p:sp>
        <p:nvSpPr>
          <p:cNvPr id="6" name="Footer Placeholder 5">
            <a:extLst>
              <a:ext uri="{FF2B5EF4-FFF2-40B4-BE49-F238E27FC236}">
                <a16:creationId xmlns:a16="http://schemas.microsoft.com/office/drawing/2014/main" id="{A8FA68A0-7821-429B-8BFD-1C10162D1AF8}"/>
              </a:ext>
            </a:extLst>
          </p:cNvPr>
          <p:cNvSpPr>
            <a:spLocks noGrp="1"/>
          </p:cNvSpPr>
          <p:nvPr>
            <p:ph type="ftr" sz="quarter" idx="11"/>
          </p:nvPr>
        </p:nvSpPr>
        <p:spPr/>
        <p:txBody>
          <a:bodyPr/>
          <a:lstStyle>
            <a:lvl1pPr>
              <a:defRPr>
                <a:solidFill>
                  <a:schemeClr val="bg1"/>
                </a:solidFill>
              </a:defRPr>
            </a:lvl1pPr>
          </a:lstStyle>
          <a:p>
            <a:endParaRPr lang="en-US"/>
          </a:p>
        </p:txBody>
      </p:sp>
      <p:sp>
        <p:nvSpPr>
          <p:cNvPr id="7" name="Slide Number Placeholder 6">
            <a:extLst>
              <a:ext uri="{FF2B5EF4-FFF2-40B4-BE49-F238E27FC236}">
                <a16:creationId xmlns:a16="http://schemas.microsoft.com/office/drawing/2014/main" id="{56E2DA3B-13E7-468A-B0C7-28B14759166C}"/>
              </a:ext>
            </a:extLst>
          </p:cNvPr>
          <p:cNvSpPr>
            <a:spLocks noGrp="1"/>
          </p:cNvSpPr>
          <p:nvPr>
            <p:ph type="sldNum" sz="quarter" idx="12"/>
          </p:nvPr>
        </p:nvSpPr>
        <p:spPr/>
        <p:txBody>
          <a:bodyPr/>
          <a:lstStyle>
            <a:lvl1pPr>
              <a:defRPr>
                <a:solidFill>
                  <a:schemeClr val="bg1"/>
                </a:solidFill>
              </a:defRPr>
            </a:lvl1pPr>
          </a:lstStyle>
          <a:p>
            <a:fld id="{4737D6AF-2FA5-476A-AF60-7A8CDF2E2DFB}" type="slidenum">
              <a:rPr lang="en-US" smtClean="0"/>
              <a:pPr/>
              <a:t>‹#›</a:t>
            </a:fld>
            <a:endParaRPr lang="en-US"/>
          </a:p>
        </p:txBody>
      </p:sp>
    </p:spTree>
    <p:extLst>
      <p:ext uri="{BB962C8B-B14F-4D97-AF65-F5344CB8AC3E}">
        <p14:creationId xmlns:p14="http://schemas.microsoft.com/office/powerpoint/2010/main" val="180571491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Video">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605E0231-A608-4608-91CE-D81D5363E4EB}"/>
              </a:ext>
            </a:extLst>
          </p:cNvPr>
          <p:cNvSpPr>
            <a:spLocks noGrp="1"/>
          </p:cNvSpPr>
          <p:nvPr>
            <p:ph type="dt" sz="half" idx="10"/>
          </p:nvPr>
        </p:nvSpPr>
        <p:spPr/>
        <p:txBody>
          <a:bodyPr/>
          <a:lstStyle/>
          <a:p>
            <a:fld id="{BD2233AD-243E-4189-BA8E-A41DEFCB77AF}" type="datetime1">
              <a:rPr lang="en-US" smtClean="0"/>
              <a:pPr/>
              <a:t>4/17/2020</a:t>
            </a:fld>
            <a:endParaRPr lang="en-US" dirty="0"/>
          </a:p>
        </p:txBody>
      </p:sp>
      <p:sp>
        <p:nvSpPr>
          <p:cNvPr id="4" name="Footer Placeholder 3">
            <a:extLst>
              <a:ext uri="{FF2B5EF4-FFF2-40B4-BE49-F238E27FC236}">
                <a16:creationId xmlns:a16="http://schemas.microsoft.com/office/drawing/2014/main" id="{F2A95A9E-9915-4AB8-9A93-EE6CEB254FAD}"/>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7577E2E3-3859-40CC-A2B9-AE4124684D0D}"/>
              </a:ext>
            </a:extLst>
          </p:cNvPr>
          <p:cNvSpPr>
            <a:spLocks noGrp="1"/>
          </p:cNvSpPr>
          <p:nvPr>
            <p:ph type="sldNum" sz="quarter" idx="12"/>
          </p:nvPr>
        </p:nvSpPr>
        <p:spPr/>
        <p:txBody>
          <a:bodyPr/>
          <a:lstStyle/>
          <a:p>
            <a:fld id="{4737D6AF-2FA5-476A-AF60-7A8CDF2E2DFB}" type="slidenum">
              <a:rPr lang="en-US" smtClean="0"/>
              <a:pPr/>
              <a:t>‹#›</a:t>
            </a:fld>
            <a:endParaRPr lang="en-US" dirty="0"/>
          </a:p>
        </p:txBody>
      </p:sp>
      <p:sp>
        <p:nvSpPr>
          <p:cNvPr id="7" name="Rectangle 6">
            <a:extLst>
              <a:ext uri="{FF2B5EF4-FFF2-40B4-BE49-F238E27FC236}">
                <a16:creationId xmlns:a16="http://schemas.microsoft.com/office/drawing/2014/main" id="{0D8BB1B8-0EBF-491A-A246-49F4A983B2E1}"/>
              </a:ext>
            </a:extLst>
          </p:cNvPr>
          <p:cNvSpPr/>
          <p:nvPr userDrawn="1"/>
        </p:nvSpPr>
        <p:spPr>
          <a:xfrm>
            <a:off x="0" y="5943600"/>
            <a:ext cx="12192000" cy="65638"/>
          </a:xfrm>
          <a:prstGeom prst="rect">
            <a:avLst/>
          </a:prstGeom>
          <a:gradFill>
            <a:gsLst>
              <a:gs pos="0">
                <a:schemeClr val="accent3"/>
              </a:gs>
              <a:gs pos="50000">
                <a:schemeClr val="accent4"/>
              </a:gs>
              <a:gs pos="100000">
                <a:schemeClr val="accent5"/>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Media Placeholder 15">
            <a:extLst>
              <a:ext uri="{FF2B5EF4-FFF2-40B4-BE49-F238E27FC236}">
                <a16:creationId xmlns:a16="http://schemas.microsoft.com/office/drawing/2014/main" id="{225CC9A4-AF6C-48CC-8C99-6E5436E4A5E2}"/>
              </a:ext>
            </a:extLst>
          </p:cNvPr>
          <p:cNvSpPr>
            <a:spLocks noGrp="1"/>
          </p:cNvSpPr>
          <p:nvPr>
            <p:ph type="media" sz="quarter" idx="13" hasCustomPrompt="1"/>
          </p:nvPr>
        </p:nvSpPr>
        <p:spPr>
          <a:xfrm>
            <a:off x="0" y="914401"/>
            <a:ext cx="12192000" cy="5029200"/>
          </a:xfrm>
          <a:solidFill>
            <a:schemeClr val="tx2"/>
          </a:solidFill>
        </p:spPr>
        <p:txBody>
          <a:bodyPr lIns="182880" tIns="91440"/>
          <a:lstStyle>
            <a:lvl1pPr marL="0" indent="0">
              <a:buNone/>
              <a:defRPr b="1" cap="all" baseline="0">
                <a:solidFill>
                  <a:schemeClr val="bg1"/>
                </a:solidFill>
              </a:defRPr>
            </a:lvl1pPr>
          </a:lstStyle>
          <a:p>
            <a:r>
              <a:rPr lang="en-US" dirty="0"/>
              <a:t>Video</a:t>
            </a:r>
          </a:p>
        </p:txBody>
      </p:sp>
      <p:sp>
        <p:nvSpPr>
          <p:cNvPr id="22" name="Text Placeholder 21">
            <a:extLst>
              <a:ext uri="{FF2B5EF4-FFF2-40B4-BE49-F238E27FC236}">
                <a16:creationId xmlns:a16="http://schemas.microsoft.com/office/drawing/2014/main" id="{D6906B70-DCA1-40DC-A893-0B689E28169F}"/>
              </a:ext>
            </a:extLst>
          </p:cNvPr>
          <p:cNvSpPr>
            <a:spLocks noGrp="1"/>
          </p:cNvSpPr>
          <p:nvPr>
            <p:ph type="body" sz="quarter" idx="14"/>
          </p:nvPr>
        </p:nvSpPr>
        <p:spPr>
          <a:xfrm>
            <a:off x="9768566" y="350226"/>
            <a:ext cx="1956816" cy="1133856"/>
          </a:xfrm>
          <a:blipFill>
            <a:blip r:embed="rId2"/>
            <a:stretch>
              <a:fillRect/>
            </a:stretch>
          </a:blipFill>
        </p:spPr>
        <p:txBody>
          <a:bodyPr/>
          <a:lstStyle>
            <a:lvl1pPr marL="0" indent="0">
              <a:buNone/>
              <a:defRPr sz="800">
                <a:noFill/>
              </a:defRPr>
            </a:lvl1pPr>
          </a:lstStyle>
          <a:p>
            <a:pPr lvl="0"/>
            <a:r>
              <a:rPr lang="en-US" dirty="0"/>
              <a:t>Click to edit Master text styles</a:t>
            </a:r>
          </a:p>
        </p:txBody>
      </p:sp>
    </p:spTree>
    <p:extLst>
      <p:ext uri="{BB962C8B-B14F-4D97-AF65-F5344CB8AC3E}">
        <p14:creationId xmlns:p14="http://schemas.microsoft.com/office/powerpoint/2010/main" val="78937423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Video 2">
    <p:bg>
      <p:bgPr>
        <a:blipFill dpi="0" rotWithShape="1">
          <a:blip r:embed="rId2">
            <a:lum/>
          </a:blip>
          <a:srcRect/>
          <a:stretch>
            <a:fillRect t="-8000" b="-8000"/>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E815319-52FE-42E2-90A5-CF2C75018AF3}"/>
              </a:ext>
            </a:extLst>
          </p:cNvPr>
          <p:cNvSpPr/>
          <p:nvPr userDrawn="1"/>
        </p:nvSpPr>
        <p:spPr>
          <a:xfrm>
            <a:off x="0" y="0"/>
            <a:ext cx="12192000" cy="6858000"/>
          </a:xfrm>
          <a:prstGeom prst="rect">
            <a:avLst/>
          </a:prstGeom>
          <a:solidFill>
            <a:schemeClr val="tx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b="1" cap="all">
              <a:solidFill>
                <a:schemeClr val="bg1"/>
              </a:solidFill>
            </a:endParaRPr>
          </a:p>
        </p:txBody>
      </p:sp>
      <p:sp>
        <p:nvSpPr>
          <p:cNvPr id="3" name="Date Placeholder 2">
            <a:extLst>
              <a:ext uri="{FF2B5EF4-FFF2-40B4-BE49-F238E27FC236}">
                <a16:creationId xmlns:a16="http://schemas.microsoft.com/office/drawing/2014/main" id="{605E0231-A608-4608-91CE-D81D5363E4EB}"/>
              </a:ext>
            </a:extLst>
          </p:cNvPr>
          <p:cNvSpPr>
            <a:spLocks noGrp="1"/>
          </p:cNvSpPr>
          <p:nvPr>
            <p:ph type="dt" sz="half" idx="10"/>
          </p:nvPr>
        </p:nvSpPr>
        <p:spPr/>
        <p:txBody>
          <a:bodyPr/>
          <a:lstStyle>
            <a:lvl1pPr>
              <a:defRPr>
                <a:solidFill>
                  <a:schemeClr val="bg1"/>
                </a:solidFill>
              </a:defRPr>
            </a:lvl1pPr>
          </a:lstStyle>
          <a:p>
            <a:fld id="{BD2233AD-243E-4189-BA8E-A41DEFCB77AF}" type="datetime1">
              <a:rPr lang="en-US" smtClean="0"/>
              <a:pPr/>
              <a:t>4/17/2020</a:t>
            </a:fld>
            <a:endParaRPr lang="en-US" dirty="0"/>
          </a:p>
        </p:txBody>
      </p:sp>
      <p:sp>
        <p:nvSpPr>
          <p:cNvPr id="4" name="Footer Placeholder 3">
            <a:extLst>
              <a:ext uri="{FF2B5EF4-FFF2-40B4-BE49-F238E27FC236}">
                <a16:creationId xmlns:a16="http://schemas.microsoft.com/office/drawing/2014/main" id="{F2A95A9E-9915-4AB8-9A93-EE6CEB254FAD}"/>
              </a:ext>
            </a:extLst>
          </p:cNvPr>
          <p:cNvSpPr>
            <a:spLocks noGrp="1"/>
          </p:cNvSpPr>
          <p:nvPr>
            <p:ph type="ftr" sz="quarter" idx="11"/>
          </p:nvPr>
        </p:nvSpPr>
        <p:spPr/>
        <p:txBody>
          <a:bodyPr/>
          <a:lstStyle>
            <a:lvl1pPr>
              <a:defRPr>
                <a:solidFill>
                  <a:schemeClr val="bg1"/>
                </a:solidFill>
              </a:defRPr>
            </a:lvl1pPr>
          </a:lstStyle>
          <a:p>
            <a:endParaRPr lang="en-US" dirty="0"/>
          </a:p>
        </p:txBody>
      </p:sp>
      <p:sp>
        <p:nvSpPr>
          <p:cNvPr id="5" name="Slide Number Placeholder 4">
            <a:extLst>
              <a:ext uri="{FF2B5EF4-FFF2-40B4-BE49-F238E27FC236}">
                <a16:creationId xmlns:a16="http://schemas.microsoft.com/office/drawing/2014/main" id="{7577E2E3-3859-40CC-A2B9-AE4124684D0D}"/>
              </a:ext>
            </a:extLst>
          </p:cNvPr>
          <p:cNvSpPr>
            <a:spLocks noGrp="1"/>
          </p:cNvSpPr>
          <p:nvPr>
            <p:ph type="sldNum" sz="quarter" idx="12"/>
          </p:nvPr>
        </p:nvSpPr>
        <p:spPr/>
        <p:txBody>
          <a:bodyPr/>
          <a:lstStyle>
            <a:lvl1pPr>
              <a:defRPr>
                <a:solidFill>
                  <a:schemeClr val="bg1"/>
                </a:solidFill>
              </a:defRPr>
            </a:lvl1pPr>
          </a:lstStyle>
          <a:p>
            <a:fld id="{4737D6AF-2FA5-476A-AF60-7A8CDF2E2DFB}" type="slidenum">
              <a:rPr lang="en-US" smtClean="0"/>
              <a:pPr/>
              <a:t>‹#›</a:t>
            </a:fld>
            <a:endParaRPr lang="en-US" dirty="0"/>
          </a:p>
        </p:txBody>
      </p:sp>
      <p:sp>
        <p:nvSpPr>
          <p:cNvPr id="7" name="Rectangle 6">
            <a:extLst>
              <a:ext uri="{FF2B5EF4-FFF2-40B4-BE49-F238E27FC236}">
                <a16:creationId xmlns:a16="http://schemas.microsoft.com/office/drawing/2014/main" id="{0D8BB1B8-0EBF-491A-A246-49F4A983B2E1}"/>
              </a:ext>
            </a:extLst>
          </p:cNvPr>
          <p:cNvSpPr/>
          <p:nvPr userDrawn="1"/>
        </p:nvSpPr>
        <p:spPr>
          <a:xfrm>
            <a:off x="0" y="5943600"/>
            <a:ext cx="12192000" cy="65638"/>
          </a:xfrm>
          <a:prstGeom prst="rect">
            <a:avLst/>
          </a:prstGeom>
          <a:gradFill>
            <a:gsLst>
              <a:gs pos="0">
                <a:schemeClr val="accent1"/>
              </a:gs>
              <a:gs pos="50000">
                <a:schemeClr val="accent2"/>
              </a:gs>
              <a:gs pos="100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Media Placeholder 15">
            <a:extLst>
              <a:ext uri="{FF2B5EF4-FFF2-40B4-BE49-F238E27FC236}">
                <a16:creationId xmlns:a16="http://schemas.microsoft.com/office/drawing/2014/main" id="{225CC9A4-AF6C-48CC-8C99-6E5436E4A5E2}"/>
              </a:ext>
            </a:extLst>
          </p:cNvPr>
          <p:cNvSpPr>
            <a:spLocks noGrp="1"/>
          </p:cNvSpPr>
          <p:nvPr>
            <p:ph type="media" sz="quarter" idx="13" hasCustomPrompt="1"/>
          </p:nvPr>
        </p:nvSpPr>
        <p:spPr>
          <a:xfrm>
            <a:off x="0" y="914401"/>
            <a:ext cx="12192000" cy="5029200"/>
          </a:xfrm>
          <a:solidFill>
            <a:schemeClr val="tx2"/>
          </a:solidFill>
        </p:spPr>
        <p:txBody>
          <a:bodyPr lIns="182880" tIns="91440"/>
          <a:lstStyle>
            <a:lvl1pPr marL="0" indent="0">
              <a:buNone/>
              <a:defRPr b="1" cap="all" baseline="0">
                <a:solidFill>
                  <a:schemeClr val="bg1"/>
                </a:solidFill>
              </a:defRPr>
            </a:lvl1pPr>
          </a:lstStyle>
          <a:p>
            <a:r>
              <a:rPr lang="en-US" dirty="0"/>
              <a:t>Video</a:t>
            </a:r>
          </a:p>
        </p:txBody>
      </p:sp>
      <p:sp>
        <p:nvSpPr>
          <p:cNvPr id="22" name="Text Placeholder 21">
            <a:extLst>
              <a:ext uri="{FF2B5EF4-FFF2-40B4-BE49-F238E27FC236}">
                <a16:creationId xmlns:a16="http://schemas.microsoft.com/office/drawing/2014/main" id="{D6906B70-DCA1-40DC-A893-0B689E28169F}"/>
              </a:ext>
            </a:extLst>
          </p:cNvPr>
          <p:cNvSpPr>
            <a:spLocks noGrp="1"/>
          </p:cNvSpPr>
          <p:nvPr>
            <p:ph type="body" sz="quarter" idx="14"/>
          </p:nvPr>
        </p:nvSpPr>
        <p:spPr>
          <a:xfrm>
            <a:off x="9939251" y="331470"/>
            <a:ext cx="1783080" cy="1152144"/>
          </a:xfrm>
          <a:blipFill>
            <a:blip r:embed="rId3"/>
            <a:stretch>
              <a:fillRect/>
            </a:stretch>
          </a:blipFill>
        </p:spPr>
        <p:txBody>
          <a:bodyPr/>
          <a:lstStyle>
            <a:lvl1pPr marL="0" indent="0">
              <a:buNone/>
              <a:defRPr sz="800">
                <a:noFill/>
              </a:defRPr>
            </a:lvl1pPr>
          </a:lstStyle>
          <a:p>
            <a:pPr lvl="0"/>
            <a:r>
              <a:rPr lang="en-US" dirty="0"/>
              <a:t>Click to edit Master text styles</a:t>
            </a:r>
          </a:p>
        </p:txBody>
      </p:sp>
    </p:spTree>
    <p:extLst>
      <p:ext uri="{BB962C8B-B14F-4D97-AF65-F5344CB8AC3E}">
        <p14:creationId xmlns:p14="http://schemas.microsoft.com/office/powerpoint/2010/main" val="6102716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Logo + 2 Names)">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CA6BE25B-13FA-4D1F-9E71-8F9A875EB850}"/>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2756459" y="4686300"/>
            <a:ext cx="2963094" cy="1265787"/>
          </a:xfrm>
          <a:prstGeom prst="rect">
            <a:avLst/>
          </a:prstGeom>
        </p:spPr>
      </p:pic>
      <p:cxnSp>
        <p:nvCxnSpPr>
          <p:cNvPr id="6" name="Straight Connector 5">
            <a:extLst>
              <a:ext uri="{FF2B5EF4-FFF2-40B4-BE49-F238E27FC236}">
                <a16:creationId xmlns:a16="http://schemas.microsoft.com/office/drawing/2014/main" id="{F89F2D0C-5C3B-4DF4-925F-9C7F57AEC996}"/>
              </a:ext>
            </a:extLst>
          </p:cNvPr>
          <p:cNvCxnSpPr>
            <a:cxnSpLocks/>
          </p:cNvCxnSpPr>
          <p:nvPr userDrawn="1"/>
        </p:nvCxnSpPr>
        <p:spPr>
          <a:xfrm>
            <a:off x="6096000" y="4686300"/>
            <a:ext cx="0" cy="1257300"/>
          </a:xfrm>
          <a:prstGeom prst="line">
            <a:avLst/>
          </a:prstGeom>
          <a:ln w="9525" cap="flat">
            <a:solidFill>
              <a:schemeClr val="bg2"/>
            </a:solidFill>
          </a:ln>
          <a:effectLst/>
        </p:spPr>
        <p:style>
          <a:lnRef idx="2">
            <a:schemeClr val="accent1"/>
          </a:lnRef>
          <a:fillRef idx="0">
            <a:schemeClr val="accent1"/>
          </a:fillRef>
          <a:effectRef idx="1">
            <a:schemeClr val="accent1"/>
          </a:effectRef>
          <a:fontRef idx="minor">
            <a:schemeClr val="tx1"/>
          </a:fontRef>
        </p:style>
      </p:cxnSp>
      <p:grpSp>
        <p:nvGrpSpPr>
          <p:cNvPr id="27" name="Group 26">
            <a:extLst>
              <a:ext uri="{FF2B5EF4-FFF2-40B4-BE49-F238E27FC236}">
                <a16:creationId xmlns:a16="http://schemas.microsoft.com/office/drawing/2014/main" id="{6DE1BC03-9E80-41E7-96E4-A30C0353B497}"/>
              </a:ext>
            </a:extLst>
          </p:cNvPr>
          <p:cNvGrpSpPr/>
          <p:nvPr userDrawn="1"/>
        </p:nvGrpSpPr>
        <p:grpSpPr>
          <a:xfrm>
            <a:off x="3076000" y="855122"/>
            <a:ext cx="6052550" cy="1405234"/>
            <a:chOff x="3076000" y="855122"/>
            <a:chExt cx="6052550" cy="1405234"/>
          </a:xfrm>
        </p:grpSpPr>
        <p:pic>
          <p:nvPicPr>
            <p:cNvPr id="16" name="Picture 15" descr="A picture containing pink&#10;&#10;Description automatically generated">
              <a:extLst>
                <a:ext uri="{FF2B5EF4-FFF2-40B4-BE49-F238E27FC236}">
                  <a16:creationId xmlns:a16="http://schemas.microsoft.com/office/drawing/2014/main" id="{4762E154-79D5-4C54-ABC1-43A9B5F9D56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79296" y="1391676"/>
              <a:ext cx="868680" cy="868680"/>
            </a:xfrm>
            <a:prstGeom prst="rect">
              <a:avLst/>
            </a:prstGeom>
          </p:spPr>
        </p:pic>
        <p:pic>
          <p:nvPicPr>
            <p:cNvPr id="17" name="Picture 16" descr="A picture containing orange, red, white&#10;&#10;Description automatically generated">
              <a:extLst>
                <a:ext uri="{FF2B5EF4-FFF2-40B4-BE49-F238E27FC236}">
                  <a16:creationId xmlns:a16="http://schemas.microsoft.com/office/drawing/2014/main" id="{EC4DE48E-315C-4F70-8515-3A2DE2DA98B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24674" y="883151"/>
              <a:ext cx="868680" cy="868680"/>
            </a:xfrm>
            <a:prstGeom prst="rect">
              <a:avLst/>
            </a:prstGeom>
          </p:spPr>
        </p:pic>
        <p:pic>
          <p:nvPicPr>
            <p:cNvPr id="18" name="Picture 17" descr="A picture containing blue, white, snow, dark&#10;&#10;Description automatically generated">
              <a:extLst>
                <a:ext uri="{FF2B5EF4-FFF2-40B4-BE49-F238E27FC236}">
                  <a16:creationId xmlns:a16="http://schemas.microsoft.com/office/drawing/2014/main" id="{56C983CC-657E-4812-B7E7-B066006A930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603089" y="855122"/>
              <a:ext cx="868680" cy="868680"/>
            </a:xfrm>
            <a:prstGeom prst="rect">
              <a:avLst/>
            </a:prstGeom>
          </p:spPr>
        </p:pic>
        <p:pic>
          <p:nvPicPr>
            <p:cNvPr id="19" name="Picture 18" descr="A picture containing purple, white, snow&#10;&#10;Description automatically generated">
              <a:extLst>
                <a:ext uri="{FF2B5EF4-FFF2-40B4-BE49-F238E27FC236}">
                  <a16:creationId xmlns:a16="http://schemas.microsoft.com/office/drawing/2014/main" id="{C3BACFAB-38F4-4A31-8278-C30D798B929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087104" y="1140884"/>
              <a:ext cx="868680" cy="868680"/>
            </a:xfrm>
            <a:prstGeom prst="rect">
              <a:avLst/>
            </a:prstGeom>
          </p:spPr>
        </p:pic>
        <p:pic>
          <p:nvPicPr>
            <p:cNvPr id="20" name="Picture 19" descr="A picture containing sitting, green, holding, food&#10;&#10;Description automatically generated">
              <a:extLst>
                <a:ext uri="{FF2B5EF4-FFF2-40B4-BE49-F238E27FC236}">
                  <a16:creationId xmlns:a16="http://schemas.microsoft.com/office/drawing/2014/main" id="{93FACA62-5B89-41B6-8886-5671095B7A9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783457" y="1006631"/>
              <a:ext cx="868680" cy="868680"/>
            </a:xfrm>
            <a:prstGeom prst="rect">
              <a:avLst/>
            </a:prstGeom>
          </p:spPr>
        </p:pic>
        <p:pic>
          <p:nvPicPr>
            <p:cNvPr id="21" name="Picture 20">
              <a:extLst>
                <a:ext uri="{FF2B5EF4-FFF2-40B4-BE49-F238E27FC236}">
                  <a16:creationId xmlns:a16="http://schemas.microsoft.com/office/drawing/2014/main" id="{472174C4-E474-4221-A58D-8294508E0DF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076000" y="1082652"/>
              <a:ext cx="868680" cy="868680"/>
            </a:xfrm>
            <a:prstGeom prst="rect">
              <a:avLst/>
            </a:prstGeom>
          </p:spPr>
        </p:pic>
        <p:pic>
          <p:nvPicPr>
            <p:cNvPr id="22" name="Picture 21">
              <a:extLst>
                <a:ext uri="{FF2B5EF4-FFF2-40B4-BE49-F238E27FC236}">
                  <a16:creationId xmlns:a16="http://schemas.microsoft.com/office/drawing/2014/main" id="{8999803F-ECA0-42F0-ADA8-75995878FECF}"/>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330179" y="1340433"/>
              <a:ext cx="868680" cy="868680"/>
            </a:xfrm>
            <a:prstGeom prst="rect">
              <a:avLst/>
            </a:prstGeom>
          </p:spPr>
        </p:pic>
        <p:pic>
          <p:nvPicPr>
            <p:cNvPr id="23" name="Picture 22" descr="A picture containing fruit, orange, half&#10;&#10;Description automatically generated">
              <a:extLst>
                <a:ext uri="{FF2B5EF4-FFF2-40B4-BE49-F238E27FC236}">
                  <a16:creationId xmlns:a16="http://schemas.microsoft.com/office/drawing/2014/main" id="{CC06ABBC-8622-4646-BA62-24EE98351876}"/>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719553" y="1227681"/>
              <a:ext cx="868680" cy="868680"/>
            </a:xfrm>
            <a:prstGeom prst="rect">
              <a:avLst/>
            </a:prstGeom>
          </p:spPr>
        </p:pic>
        <p:pic>
          <p:nvPicPr>
            <p:cNvPr id="24" name="Picture 23" descr="A picture containing pink, red, snow, white&#10;&#10;Description automatically generated">
              <a:extLst>
                <a:ext uri="{FF2B5EF4-FFF2-40B4-BE49-F238E27FC236}">
                  <a16:creationId xmlns:a16="http://schemas.microsoft.com/office/drawing/2014/main" id="{4DD1E11C-05B9-40B0-829E-9BDA29B847B6}"/>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729795" y="1147579"/>
              <a:ext cx="868680" cy="868680"/>
            </a:xfrm>
            <a:prstGeom prst="rect">
              <a:avLst/>
            </a:prstGeom>
          </p:spPr>
        </p:pic>
        <p:pic>
          <p:nvPicPr>
            <p:cNvPr id="25" name="Picture 24" descr="A picture containing melon, fruit, flower&#10;&#10;Description automatically generated">
              <a:extLst>
                <a:ext uri="{FF2B5EF4-FFF2-40B4-BE49-F238E27FC236}">
                  <a16:creationId xmlns:a16="http://schemas.microsoft.com/office/drawing/2014/main" id="{739A0B9B-9A35-4CF6-BFA8-F64030A16D1D}"/>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8259870" y="1140884"/>
              <a:ext cx="868680" cy="868680"/>
            </a:xfrm>
            <a:prstGeom prst="rect">
              <a:avLst/>
            </a:prstGeom>
          </p:spPr>
        </p:pic>
        <p:pic>
          <p:nvPicPr>
            <p:cNvPr id="26" name="Picture 25" descr="A picture containing snow, sign, purple, white&#10;&#10;Description automatically generated">
              <a:extLst>
                <a:ext uri="{FF2B5EF4-FFF2-40B4-BE49-F238E27FC236}">
                  <a16:creationId xmlns:a16="http://schemas.microsoft.com/office/drawing/2014/main" id="{D3F42A61-92F5-4489-95C1-069C7B6498F4}"/>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7341515" y="1173532"/>
              <a:ext cx="868680" cy="868680"/>
            </a:xfrm>
            <a:prstGeom prst="rect">
              <a:avLst/>
            </a:prstGeom>
          </p:spPr>
        </p:pic>
      </p:grpSp>
      <p:sp>
        <p:nvSpPr>
          <p:cNvPr id="2" name="Title 1">
            <a:extLst>
              <a:ext uri="{FF2B5EF4-FFF2-40B4-BE49-F238E27FC236}">
                <a16:creationId xmlns:a16="http://schemas.microsoft.com/office/drawing/2014/main" id="{63336ABC-A68B-47AA-8637-A30E5C19AE60}"/>
              </a:ext>
            </a:extLst>
          </p:cNvPr>
          <p:cNvSpPr>
            <a:spLocks noGrp="1"/>
          </p:cNvSpPr>
          <p:nvPr>
            <p:ph type="ctrTitle"/>
          </p:nvPr>
        </p:nvSpPr>
        <p:spPr>
          <a:xfrm>
            <a:off x="914400" y="2362984"/>
            <a:ext cx="10363200" cy="2107416"/>
          </a:xfrm>
        </p:spPr>
        <p:txBody>
          <a:bodyPr anchor="ctr"/>
          <a:lstStyle>
            <a:lvl1pPr algn="ctr">
              <a:defRPr sz="4800" b="1" spc="-100" baseline="0"/>
            </a:lvl1pPr>
          </a:lstStyle>
          <a:p>
            <a:r>
              <a:rPr lang="en-US" dirty="0"/>
              <a:t>Click to edit Master title style</a:t>
            </a:r>
          </a:p>
        </p:txBody>
      </p:sp>
      <p:sp>
        <p:nvSpPr>
          <p:cNvPr id="3" name="Subtitle 2">
            <a:extLst>
              <a:ext uri="{FF2B5EF4-FFF2-40B4-BE49-F238E27FC236}">
                <a16:creationId xmlns:a16="http://schemas.microsoft.com/office/drawing/2014/main" id="{9A3ED149-C23D-40D9-9CE0-C20C9EAC0CF3}"/>
              </a:ext>
            </a:extLst>
          </p:cNvPr>
          <p:cNvSpPr>
            <a:spLocks noGrp="1"/>
          </p:cNvSpPr>
          <p:nvPr>
            <p:ph type="subTitle" idx="1"/>
          </p:nvPr>
        </p:nvSpPr>
        <p:spPr>
          <a:xfrm>
            <a:off x="6553198" y="4882053"/>
            <a:ext cx="4724401" cy="432895"/>
          </a:xfrm>
        </p:spPr>
        <p:txBody>
          <a:bodyPr anchor="ctr"/>
          <a:lstStyle>
            <a:lvl1pPr marL="0" indent="0" algn="l">
              <a:buNone/>
              <a:defRPr sz="1800" b="1" cap="all"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7" name="Date Placeholder 6">
            <a:extLst>
              <a:ext uri="{FF2B5EF4-FFF2-40B4-BE49-F238E27FC236}">
                <a16:creationId xmlns:a16="http://schemas.microsoft.com/office/drawing/2014/main" id="{24A86C2B-C1E7-4752-AC50-E8E1E734E782}"/>
              </a:ext>
            </a:extLst>
          </p:cNvPr>
          <p:cNvSpPr>
            <a:spLocks noGrp="1"/>
          </p:cNvSpPr>
          <p:nvPr>
            <p:ph type="dt" sz="half" idx="10"/>
          </p:nvPr>
        </p:nvSpPr>
        <p:spPr/>
        <p:txBody>
          <a:bodyPr/>
          <a:lstStyle/>
          <a:p>
            <a:fld id="{9BF08CFF-75C6-49A7-9364-19E4CF303E97}" type="datetime1">
              <a:rPr lang="en-US" smtClean="0"/>
              <a:t>4/17/2020</a:t>
            </a:fld>
            <a:endParaRPr lang="en-US" dirty="0"/>
          </a:p>
        </p:txBody>
      </p:sp>
      <p:sp>
        <p:nvSpPr>
          <p:cNvPr id="8" name="Footer Placeholder 7">
            <a:extLst>
              <a:ext uri="{FF2B5EF4-FFF2-40B4-BE49-F238E27FC236}">
                <a16:creationId xmlns:a16="http://schemas.microsoft.com/office/drawing/2014/main" id="{8EE54B2F-3B18-4E97-9866-8FA7084F54BF}"/>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AD31508B-0533-4E33-83D3-30218654BC12}"/>
              </a:ext>
            </a:extLst>
          </p:cNvPr>
          <p:cNvSpPr>
            <a:spLocks noGrp="1"/>
          </p:cNvSpPr>
          <p:nvPr>
            <p:ph type="sldNum" sz="quarter" idx="12"/>
          </p:nvPr>
        </p:nvSpPr>
        <p:spPr/>
        <p:txBody>
          <a:bodyPr/>
          <a:lstStyle/>
          <a:p>
            <a:fld id="{4737D6AF-2FA5-476A-AF60-7A8CDF2E2DFB}" type="slidenum">
              <a:rPr lang="en-US" smtClean="0"/>
              <a:pPr/>
              <a:t>‹#›</a:t>
            </a:fld>
            <a:endParaRPr lang="en-US" dirty="0"/>
          </a:p>
        </p:txBody>
      </p:sp>
      <p:cxnSp>
        <p:nvCxnSpPr>
          <p:cNvPr id="10" name="Straight Connector 9">
            <a:extLst>
              <a:ext uri="{FF2B5EF4-FFF2-40B4-BE49-F238E27FC236}">
                <a16:creationId xmlns:a16="http://schemas.microsoft.com/office/drawing/2014/main" id="{4D1DDB42-C3A3-44C4-8DCB-B0D6E867B5A9}"/>
              </a:ext>
            </a:extLst>
          </p:cNvPr>
          <p:cNvCxnSpPr>
            <a:cxnSpLocks/>
          </p:cNvCxnSpPr>
          <p:nvPr userDrawn="1"/>
        </p:nvCxnSpPr>
        <p:spPr>
          <a:xfrm>
            <a:off x="6553200" y="5314950"/>
            <a:ext cx="3188329" cy="0"/>
          </a:xfrm>
          <a:prstGeom prst="line">
            <a:avLst/>
          </a:prstGeom>
          <a:ln w="9525" cap="flat">
            <a:solidFill>
              <a:schemeClr val="bg2"/>
            </a:solidFill>
          </a:ln>
          <a:effectLst/>
        </p:spPr>
        <p:style>
          <a:lnRef idx="2">
            <a:schemeClr val="accent1"/>
          </a:lnRef>
          <a:fillRef idx="0">
            <a:schemeClr val="accent1"/>
          </a:fillRef>
          <a:effectRef idx="1">
            <a:schemeClr val="accent1"/>
          </a:effectRef>
          <a:fontRef idx="minor">
            <a:schemeClr val="tx1"/>
          </a:fontRef>
        </p:style>
      </p:cxnSp>
      <p:sp>
        <p:nvSpPr>
          <p:cNvPr id="12" name="Text Placeholder 11">
            <a:extLst>
              <a:ext uri="{FF2B5EF4-FFF2-40B4-BE49-F238E27FC236}">
                <a16:creationId xmlns:a16="http://schemas.microsoft.com/office/drawing/2014/main" id="{8522F35C-E641-459D-AE67-A6111F088F0A}"/>
              </a:ext>
            </a:extLst>
          </p:cNvPr>
          <p:cNvSpPr>
            <a:spLocks noGrp="1"/>
          </p:cNvSpPr>
          <p:nvPr>
            <p:ph type="body" sz="quarter" idx="13" hasCustomPrompt="1"/>
          </p:nvPr>
        </p:nvSpPr>
        <p:spPr>
          <a:xfrm>
            <a:off x="6553199" y="5301119"/>
            <a:ext cx="4724402" cy="432895"/>
          </a:xfrm>
        </p:spPr>
        <p:txBody>
          <a:bodyPr anchor="ctr"/>
          <a:lstStyle>
            <a:lvl1pPr marL="0" indent="0">
              <a:buNone/>
              <a:defRPr sz="1800" b="1" cap="all" baseline="0">
                <a:solidFill>
                  <a:schemeClr val="tx1"/>
                </a:solidFill>
              </a:defRPr>
            </a:lvl1pPr>
            <a:lvl2pPr marL="233362" indent="0">
              <a:buNone/>
              <a:defRPr sz="1800" b="1" cap="all" baseline="0"/>
            </a:lvl2pPr>
            <a:lvl3pPr marL="457200" indent="0">
              <a:buNone/>
              <a:defRPr sz="1800" b="1" cap="all" baseline="0"/>
            </a:lvl3pPr>
            <a:lvl4pPr marL="690562" indent="0">
              <a:buNone/>
              <a:defRPr sz="1800" b="1" cap="all" baseline="0"/>
            </a:lvl4pPr>
            <a:lvl5pPr marL="914400" indent="0">
              <a:buNone/>
              <a:defRPr sz="1800" b="1" cap="all" baseline="0"/>
            </a:lvl5pPr>
          </a:lstStyle>
          <a:p>
            <a:pPr lvl="0"/>
            <a:r>
              <a:rPr lang="en-US" dirty="0"/>
              <a:t>Click to edit Master Subtitle style</a:t>
            </a:r>
          </a:p>
        </p:txBody>
      </p:sp>
    </p:spTree>
    <p:extLst>
      <p:ext uri="{BB962C8B-B14F-4D97-AF65-F5344CB8AC3E}">
        <p14:creationId xmlns:p14="http://schemas.microsoft.com/office/powerpoint/2010/main" val="399766498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Video with Title">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605E0231-A608-4608-91CE-D81D5363E4EB}"/>
              </a:ext>
            </a:extLst>
          </p:cNvPr>
          <p:cNvSpPr>
            <a:spLocks noGrp="1"/>
          </p:cNvSpPr>
          <p:nvPr>
            <p:ph type="dt" sz="half" idx="10"/>
          </p:nvPr>
        </p:nvSpPr>
        <p:spPr/>
        <p:txBody>
          <a:bodyPr/>
          <a:lstStyle/>
          <a:p>
            <a:fld id="{BD2233AD-243E-4189-BA8E-A41DEFCB77AF}" type="datetime1">
              <a:rPr lang="en-US" smtClean="0"/>
              <a:pPr/>
              <a:t>4/17/2020</a:t>
            </a:fld>
            <a:endParaRPr lang="en-US" dirty="0"/>
          </a:p>
        </p:txBody>
      </p:sp>
      <p:sp>
        <p:nvSpPr>
          <p:cNvPr id="4" name="Footer Placeholder 3">
            <a:extLst>
              <a:ext uri="{FF2B5EF4-FFF2-40B4-BE49-F238E27FC236}">
                <a16:creationId xmlns:a16="http://schemas.microsoft.com/office/drawing/2014/main" id="{F2A95A9E-9915-4AB8-9A93-EE6CEB254FAD}"/>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7577E2E3-3859-40CC-A2B9-AE4124684D0D}"/>
              </a:ext>
            </a:extLst>
          </p:cNvPr>
          <p:cNvSpPr>
            <a:spLocks noGrp="1"/>
          </p:cNvSpPr>
          <p:nvPr>
            <p:ph type="sldNum" sz="quarter" idx="12"/>
          </p:nvPr>
        </p:nvSpPr>
        <p:spPr/>
        <p:txBody>
          <a:bodyPr/>
          <a:lstStyle/>
          <a:p>
            <a:fld id="{4737D6AF-2FA5-476A-AF60-7A8CDF2E2DFB}" type="slidenum">
              <a:rPr lang="en-US" smtClean="0"/>
              <a:pPr/>
              <a:t>‹#›</a:t>
            </a:fld>
            <a:endParaRPr lang="en-US" dirty="0"/>
          </a:p>
        </p:txBody>
      </p:sp>
      <p:sp>
        <p:nvSpPr>
          <p:cNvPr id="7" name="Rectangle 6">
            <a:extLst>
              <a:ext uri="{FF2B5EF4-FFF2-40B4-BE49-F238E27FC236}">
                <a16:creationId xmlns:a16="http://schemas.microsoft.com/office/drawing/2014/main" id="{0D8BB1B8-0EBF-491A-A246-49F4A983B2E1}"/>
              </a:ext>
            </a:extLst>
          </p:cNvPr>
          <p:cNvSpPr/>
          <p:nvPr userDrawn="1"/>
        </p:nvSpPr>
        <p:spPr>
          <a:xfrm>
            <a:off x="0" y="0"/>
            <a:ext cx="12192000" cy="65638"/>
          </a:xfrm>
          <a:prstGeom prst="rect">
            <a:avLst/>
          </a:prstGeom>
          <a:gradFill>
            <a:gsLst>
              <a:gs pos="0">
                <a:schemeClr val="accent3"/>
              </a:gs>
              <a:gs pos="50000">
                <a:schemeClr val="accent4"/>
              </a:gs>
              <a:gs pos="100000">
                <a:schemeClr val="accent5"/>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Media Placeholder 15">
            <a:extLst>
              <a:ext uri="{FF2B5EF4-FFF2-40B4-BE49-F238E27FC236}">
                <a16:creationId xmlns:a16="http://schemas.microsoft.com/office/drawing/2014/main" id="{225CC9A4-AF6C-48CC-8C99-6E5436E4A5E2}"/>
              </a:ext>
            </a:extLst>
          </p:cNvPr>
          <p:cNvSpPr>
            <a:spLocks noGrp="1"/>
          </p:cNvSpPr>
          <p:nvPr>
            <p:ph type="media" sz="quarter" idx="13" hasCustomPrompt="1"/>
          </p:nvPr>
        </p:nvSpPr>
        <p:spPr>
          <a:xfrm>
            <a:off x="0" y="65638"/>
            <a:ext cx="12192000" cy="5029200"/>
          </a:xfrm>
          <a:solidFill>
            <a:schemeClr val="tx2"/>
          </a:solidFill>
        </p:spPr>
        <p:txBody>
          <a:bodyPr lIns="182880" tIns="91440"/>
          <a:lstStyle>
            <a:lvl1pPr marL="0" indent="0">
              <a:buNone/>
              <a:defRPr b="1" cap="all" baseline="0">
                <a:solidFill>
                  <a:schemeClr val="bg1"/>
                </a:solidFill>
              </a:defRPr>
            </a:lvl1pPr>
          </a:lstStyle>
          <a:p>
            <a:r>
              <a:rPr lang="en-US" dirty="0"/>
              <a:t>Video</a:t>
            </a:r>
          </a:p>
        </p:txBody>
      </p:sp>
      <p:sp>
        <p:nvSpPr>
          <p:cNvPr id="22" name="Text Placeholder 21">
            <a:extLst>
              <a:ext uri="{FF2B5EF4-FFF2-40B4-BE49-F238E27FC236}">
                <a16:creationId xmlns:a16="http://schemas.microsoft.com/office/drawing/2014/main" id="{D6906B70-DCA1-40DC-A893-0B689E28169F}"/>
              </a:ext>
            </a:extLst>
          </p:cNvPr>
          <p:cNvSpPr>
            <a:spLocks noGrp="1"/>
          </p:cNvSpPr>
          <p:nvPr>
            <p:ph type="body" sz="quarter" idx="14"/>
          </p:nvPr>
        </p:nvSpPr>
        <p:spPr>
          <a:xfrm>
            <a:off x="9768566" y="4512848"/>
            <a:ext cx="1956816" cy="1133856"/>
          </a:xfrm>
          <a:blipFill>
            <a:blip r:embed="rId2"/>
            <a:stretch>
              <a:fillRect/>
            </a:stretch>
          </a:blipFill>
        </p:spPr>
        <p:txBody>
          <a:bodyPr/>
          <a:lstStyle>
            <a:lvl1pPr marL="0" indent="0">
              <a:buNone/>
              <a:defRPr sz="800">
                <a:noFill/>
              </a:defRPr>
            </a:lvl1pPr>
          </a:lstStyle>
          <a:p>
            <a:pPr lvl="0"/>
            <a:r>
              <a:rPr lang="en-US" dirty="0"/>
              <a:t>Click to edit Master text styles</a:t>
            </a:r>
          </a:p>
        </p:txBody>
      </p:sp>
      <p:sp>
        <p:nvSpPr>
          <p:cNvPr id="2" name="Title 1">
            <a:extLst>
              <a:ext uri="{FF2B5EF4-FFF2-40B4-BE49-F238E27FC236}">
                <a16:creationId xmlns:a16="http://schemas.microsoft.com/office/drawing/2014/main" id="{0BF9E6A9-3A13-4EE7-8407-175884ED4D70}"/>
              </a:ext>
            </a:extLst>
          </p:cNvPr>
          <p:cNvSpPr>
            <a:spLocks noGrp="1"/>
          </p:cNvSpPr>
          <p:nvPr>
            <p:ph type="title"/>
          </p:nvPr>
        </p:nvSpPr>
        <p:spPr>
          <a:xfrm>
            <a:off x="794981" y="5513149"/>
            <a:ext cx="8801100" cy="730346"/>
          </a:xfrm>
        </p:spPr>
        <p:txBody>
          <a:bodyPr/>
          <a:lstStyle/>
          <a:p>
            <a:r>
              <a:rPr lang="en-US" dirty="0"/>
              <a:t>Click to edit Master title style</a:t>
            </a:r>
          </a:p>
        </p:txBody>
      </p:sp>
    </p:spTree>
    <p:extLst>
      <p:ext uri="{BB962C8B-B14F-4D97-AF65-F5344CB8AC3E}">
        <p14:creationId xmlns:p14="http://schemas.microsoft.com/office/powerpoint/2010/main" val="308514034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Video with Title 2">
    <p:bg>
      <p:bgPr>
        <a:blipFill dpi="0" rotWithShape="1">
          <a:blip r:embed="rId2">
            <a:lum/>
          </a:blip>
          <a:srcRect/>
          <a:stretch>
            <a:fillRect t="-8000" b="-8000"/>
          </a:stretch>
        </a:blip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69E0FB9-9617-4A38-A2F4-FF82E427D92D}"/>
              </a:ext>
            </a:extLst>
          </p:cNvPr>
          <p:cNvSpPr/>
          <p:nvPr userDrawn="1"/>
        </p:nvSpPr>
        <p:spPr>
          <a:xfrm>
            <a:off x="0" y="0"/>
            <a:ext cx="12192000" cy="6858000"/>
          </a:xfrm>
          <a:prstGeom prst="rect">
            <a:avLst/>
          </a:prstGeom>
          <a:solidFill>
            <a:schemeClr val="tx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b="1" cap="all">
              <a:solidFill>
                <a:schemeClr val="bg1"/>
              </a:solidFill>
            </a:endParaRPr>
          </a:p>
        </p:txBody>
      </p:sp>
      <p:sp>
        <p:nvSpPr>
          <p:cNvPr id="3" name="Date Placeholder 2">
            <a:extLst>
              <a:ext uri="{FF2B5EF4-FFF2-40B4-BE49-F238E27FC236}">
                <a16:creationId xmlns:a16="http://schemas.microsoft.com/office/drawing/2014/main" id="{605E0231-A608-4608-91CE-D81D5363E4EB}"/>
              </a:ext>
            </a:extLst>
          </p:cNvPr>
          <p:cNvSpPr>
            <a:spLocks noGrp="1"/>
          </p:cNvSpPr>
          <p:nvPr>
            <p:ph type="dt" sz="half" idx="10"/>
          </p:nvPr>
        </p:nvSpPr>
        <p:spPr/>
        <p:txBody>
          <a:bodyPr/>
          <a:lstStyle>
            <a:lvl1pPr>
              <a:defRPr>
                <a:solidFill>
                  <a:schemeClr val="bg1"/>
                </a:solidFill>
              </a:defRPr>
            </a:lvl1pPr>
          </a:lstStyle>
          <a:p>
            <a:fld id="{BD2233AD-243E-4189-BA8E-A41DEFCB77AF}" type="datetime1">
              <a:rPr lang="en-US" smtClean="0"/>
              <a:pPr/>
              <a:t>4/17/2020</a:t>
            </a:fld>
            <a:endParaRPr lang="en-US" dirty="0"/>
          </a:p>
        </p:txBody>
      </p:sp>
      <p:sp>
        <p:nvSpPr>
          <p:cNvPr id="4" name="Footer Placeholder 3">
            <a:extLst>
              <a:ext uri="{FF2B5EF4-FFF2-40B4-BE49-F238E27FC236}">
                <a16:creationId xmlns:a16="http://schemas.microsoft.com/office/drawing/2014/main" id="{F2A95A9E-9915-4AB8-9A93-EE6CEB254FAD}"/>
              </a:ext>
            </a:extLst>
          </p:cNvPr>
          <p:cNvSpPr>
            <a:spLocks noGrp="1"/>
          </p:cNvSpPr>
          <p:nvPr>
            <p:ph type="ftr" sz="quarter" idx="11"/>
          </p:nvPr>
        </p:nvSpPr>
        <p:spPr/>
        <p:txBody>
          <a:bodyPr/>
          <a:lstStyle>
            <a:lvl1pPr>
              <a:defRPr>
                <a:solidFill>
                  <a:schemeClr val="bg1"/>
                </a:solidFill>
              </a:defRPr>
            </a:lvl1pPr>
          </a:lstStyle>
          <a:p>
            <a:endParaRPr lang="en-US" dirty="0"/>
          </a:p>
        </p:txBody>
      </p:sp>
      <p:sp>
        <p:nvSpPr>
          <p:cNvPr id="5" name="Slide Number Placeholder 4">
            <a:extLst>
              <a:ext uri="{FF2B5EF4-FFF2-40B4-BE49-F238E27FC236}">
                <a16:creationId xmlns:a16="http://schemas.microsoft.com/office/drawing/2014/main" id="{7577E2E3-3859-40CC-A2B9-AE4124684D0D}"/>
              </a:ext>
            </a:extLst>
          </p:cNvPr>
          <p:cNvSpPr>
            <a:spLocks noGrp="1"/>
          </p:cNvSpPr>
          <p:nvPr>
            <p:ph type="sldNum" sz="quarter" idx="12"/>
          </p:nvPr>
        </p:nvSpPr>
        <p:spPr/>
        <p:txBody>
          <a:bodyPr/>
          <a:lstStyle>
            <a:lvl1pPr>
              <a:defRPr>
                <a:solidFill>
                  <a:schemeClr val="bg1"/>
                </a:solidFill>
              </a:defRPr>
            </a:lvl1pPr>
          </a:lstStyle>
          <a:p>
            <a:fld id="{4737D6AF-2FA5-476A-AF60-7A8CDF2E2DFB}" type="slidenum">
              <a:rPr lang="en-US" smtClean="0"/>
              <a:pPr/>
              <a:t>‹#›</a:t>
            </a:fld>
            <a:endParaRPr lang="en-US" dirty="0"/>
          </a:p>
        </p:txBody>
      </p:sp>
      <p:sp>
        <p:nvSpPr>
          <p:cNvPr id="7" name="Rectangle 6">
            <a:extLst>
              <a:ext uri="{FF2B5EF4-FFF2-40B4-BE49-F238E27FC236}">
                <a16:creationId xmlns:a16="http://schemas.microsoft.com/office/drawing/2014/main" id="{0D8BB1B8-0EBF-491A-A246-49F4A983B2E1}"/>
              </a:ext>
            </a:extLst>
          </p:cNvPr>
          <p:cNvSpPr/>
          <p:nvPr userDrawn="1"/>
        </p:nvSpPr>
        <p:spPr>
          <a:xfrm>
            <a:off x="0" y="0"/>
            <a:ext cx="12192000" cy="65638"/>
          </a:xfrm>
          <a:prstGeom prst="rect">
            <a:avLst/>
          </a:prstGeom>
          <a:gradFill>
            <a:gsLst>
              <a:gs pos="0">
                <a:schemeClr val="accent1"/>
              </a:gs>
              <a:gs pos="50000">
                <a:schemeClr val="accent2"/>
              </a:gs>
              <a:gs pos="100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Media Placeholder 15">
            <a:extLst>
              <a:ext uri="{FF2B5EF4-FFF2-40B4-BE49-F238E27FC236}">
                <a16:creationId xmlns:a16="http://schemas.microsoft.com/office/drawing/2014/main" id="{225CC9A4-AF6C-48CC-8C99-6E5436E4A5E2}"/>
              </a:ext>
            </a:extLst>
          </p:cNvPr>
          <p:cNvSpPr>
            <a:spLocks noGrp="1"/>
          </p:cNvSpPr>
          <p:nvPr>
            <p:ph type="media" sz="quarter" idx="13" hasCustomPrompt="1"/>
          </p:nvPr>
        </p:nvSpPr>
        <p:spPr>
          <a:xfrm>
            <a:off x="0" y="65638"/>
            <a:ext cx="12192000" cy="5029200"/>
          </a:xfrm>
          <a:solidFill>
            <a:schemeClr val="tx2"/>
          </a:solidFill>
        </p:spPr>
        <p:txBody>
          <a:bodyPr lIns="182880" tIns="91440"/>
          <a:lstStyle>
            <a:lvl1pPr marL="0" indent="0">
              <a:buNone/>
              <a:defRPr b="1" cap="all" baseline="0">
                <a:solidFill>
                  <a:schemeClr val="bg1"/>
                </a:solidFill>
              </a:defRPr>
            </a:lvl1pPr>
          </a:lstStyle>
          <a:p>
            <a:r>
              <a:rPr lang="en-US" dirty="0"/>
              <a:t>Video</a:t>
            </a:r>
          </a:p>
        </p:txBody>
      </p:sp>
      <p:sp>
        <p:nvSpPr>
          <p:cNvPr id="2" name="Title 1">
            <a:extLst>
              <a:ext uri="{FF2B5EF4-FFF2-40B4-BE49-F238E27FC236}">
                <a16:creationId xmlns:a16="http://schemas.microsoft.com/office/drawing/2014/main" id="{0BF9E6A9-3A13-4EE7-8407-175884ED4D70}"/>
              </a:ext>
            </a:extLst>
          </p:cNvPr>
          <p:cNvSpPr>
            <a:spLocks noGrp="1"/>
          </p:cNvSpPr>
          <p:nvPr>
            <p:ph type="title"/>
          </p:nvPr>
        </p:nvSpPr>
        <p:spPr>
          <a:xfrm>
            <a:off x="794981" y="5513149"/>
            <a:ext cx="8801100" cy="730346"/>
          </a:xfrm>
        </p:spPr>
        <p:txBody>
          <a:bodyPr/>
          <a:lstStyle>
            <a:lvl1pPr>
              <a:defRPr>
                <a:blipFill>
                  <a:blip r:embed="rId3"/>
                  <a:stretch>
                    <a:fillRect/>
                  </a:stretch>
                </a:blipFill>
              </a:defRPr>
            </a:lvl1pPr>
          </a:lstStyle>
          <a:p>
            <a:r>
              <a:rPr lang="en-US" dirty="0"/>
              <a:t>Click to edit Master title style</a:t>
            </a:r>
          </a:p>
        </p:txBody>
      </p:sp>
      <p:sp>
        <p:nvSpPr>
          <p:cNvPr id="11" name="Text Placeholder 21">
            <a:extLst>
              <a:ext uri="{FF2B5EF4-FFF2-40B4-BE49-F238E27FC236}">
                <a16:creationId xmlns:a16="http://schemas.microsoft.com/office/drawing/2014/main" id="{171C2ADC-E9B7-42FD-9619-15EBA639D364}"/>
              </a:ext>
            </a:extLst>
          </p:cNvPr>
          <p:cNvSpPr>
            <a:spLocks noGrp="1"/>
          </p:cNvSpPr>
          <p:nvPr>
            <p:ph type="body" sz="quarter" idx="15"/>
          </p:nvPr>
        </p:nvSpPr>
        <p:spPr>
          <a:xfrm>
            <a:off x="9939251" y="4607809"/>
            <a:ext cx="1783080" cy="1152144"/>
          </a:xfrm>
          <a:blipFill>
            <a:blip r:embed="rId4"/>
            <a:stretch>
              <a:fillRect/>
            </a:stretch>
          </a:blipFill>
        </p:spPr>
        <p:txBody>
          <a:bodyPr/>
          <a:lstStyle>
            <a:lvl1pPr marL="0" indent="0">
              <a:buNone/>
              <a:defRPr sz="800">
                <a:noFill/>
              </a:defRPr>
            </a:lvl1pPr>
          </a:lstStyle>
          <a:p>
            <a:pPr lvl="0"/>
            <a:r>
              <a:rPr lang="en-US" dirty="0"/>
              <a:t>Click to edit Master text styles</a:t>
            </a:r>
          </a:p>
        </p:txBody>
      </p:sp>
    </p:spTree>
    <p:extLst>
      <p:ext uri="{BB962C8B-B14F-4D97-AF65-F5344CB8AC3E}">
        <p14:creationId xmlns:p14="http://schemas.microsoft.com/office/powerpoint/2010/main" val="109064783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sp>
        <p:nvSpPr>
          <p:cNvPr id="7" name="Title 3">
            <a:extLst>
              <a:ext uri="{FF2B5EF4-FFF2-40B4-BE49-F238E27FC236}">
                <a16:creationId xmlns:a16="http://schemas.microsoft.com/office/drawing/2014/main" id="{64897A7F-8562-4B40-A36C-DBC7D2C91E6C}"/>
              </a:ext>
            </a:extLst>
          </p:cNvPr>
          <p:cNvSpPr txBox="1">
            <a:spLocks/>
          </p:cNvSpPr>
          <p:nvPr userDrawn="1"/>
        </p:nvSpPr>
        <p:spPr>
          <a:xfrm>
            <a:off x="3307773" y="2556164"/>
            <a:ext cx="5576454" cy="1288472"/>
          </a:xfrm>
          <a:prstGeom prst="rect">
            <a:avLst/>
          </a:prstGeom>
        </p:spPr>
        <p:txBody>
          <a:bodyPr vert="horz" lIns="0" tIns="0" rIns="0" bIns="0" rtlCol="0" anchor="ctr">
            <a:noAutofit/>
          </a:bodyPr>
          <a:lstStyle>
            <a:lvl1pPr algn="l" defTabSz="914400" rtl="0" eaLnBrk="1" latinLnBrk="0" hangingPunct="1">
              <a:lnSpc>
                <a:spcPct val="90000"/>
              </a:lnSpc>
              <a:spcBef>
                <a:spcPct val="0"/>
              </a:spcBef>
              <a:buNone/>
              <a:defRPr sz="3600" b="1" kern="1200" spc="-100" baseline="0">
                <a:solidFill>
                  <a:schemeClr val="tx1"/>
                </a:solidFill>
                <a:latin typeface="+mj-lt"/>
                <a:ea typeface="+mj-ea"/>
                <a:cs typeface="+mj-cs"/>
              </a:defRPr>
            </a:lvl1pPr>
          </a:lstStyle>
          <a:p>
            <a:pPr algn="ctr"/>
            <a:r>
              <a:rPr lang="en-US" sz="6000" dirty="0">
                <a:blipFill>
                  <a:blip r:embed="rId2"/>
                  <a:stretch>
                    <a:fillRect/>
                  </a:stretch>
                </a:blipFill>
              </a:rPr>
              <a:t>Thank you</a:t>
            </a:r>
          </a:p>
        </p:txBody>
      </p:sp>
      <p:grpSp>
        <p:nvGrpSpPr>
          <p:cNvPr id="20" name="Group 19">
            <a:extLst>
              <a:ext uri="{FF2B5EF4-FFF2-40B4-BE49-F238E27FC236}">
                <a16:creationId xmlns:a16="http://schemas.microsoft.com/office/drawing/2014/main" id="{CACCFAD5-8859-4592-9BCB-9387D63F04DB}"/>
              </a:ext>
            </a:extLst>
          </p:cNvPr>
          <p:cNvGrpSpPr/>
          <p:nvPr userDrawn="1"/>
        </p:nvGrpSpPr>
        <p:grpSpPr>
          <a:xfrm>
            <a:off x="3076000" y="3620001"/>
            <a:ext cx="6052550" cy="1405234"/>
            <a:chOff x="3076000" y="855122"/>
            <a:chExt cx="6052550" cy="1405234"/>
          </a:xfrm>
        </p:grpSpPr>
        <p:pic>
          <p:nvPicPr>
            <p:cNvPr id="9" name="Picture 8" descr="A picture containing pink&#10;&#10;Description automatically generated">
              <a:extLst>
                <a:ext uri="{FF2B5EF4-FFF2-40B4-BE49-F238E27FC236}">
                  <a16:creationId xmlns:a16="http://schemas.microsoft.com/office/drawing/2014/main" id="{5BA736E3-95DB-45C1-8C26-95805D88E04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79296" y="1391676"/>
              <a:ext cx="868680" cy="868680"/>
            </a:xfrm>
            <a:prstGeom prst="rect">
              <a:avLst/>
            </a:prstGeom>
          </p:spPr>
        </p:pic>
        <p:pic>
          <p:nvPicPr>
            <p:cNvPr id="10" name="Picture 9" descr="A picture containing orange, red, white&#10;&#10;Description automatically generated">
              <a:extLst>
                <a:ext uri="{FF2B5EF4-FFF2-40B4-BE49-F238E27FC236}">
                  <a16:creationId xmlns:a16="http://schemas.microsoft.com/office/drawing/2014/main" id="{70AA891D-C232-4387-834E-52E47C46561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24674" y="883151"/>
              <a:ext cx="868680" cy="868680"/>
            </a:xfrm>
            <a:prstGeom prst="rect">
              <a:avLst/>
            </a:prstGeom>
          </p:spPr>
        </p:pic>
        <p:pic>
          <p:nvPicPr>
            <p:cNvPr id="11" name="Picture 10" descr="A picture containing blue, white, snow, dark&#10;&#10;Description automatically generated">
              <a:extLst>
                <a:ext uri="{FF2B5EF4-FFF2-40B4-BE49-F238E27FC236}">
                  <a16:creationId xmlns:a16="http://schemas.microsoft.com/office/drawing/2014/main" id="{0D6AF195-6F6A-444F-B79C-CBDA5A8DABB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03089" y="855122"/>
              <a:ext cx="868680" cy="868680"/>
            </a:xfrm>
            <a:prstGeom prst="rect">
              <a:avLst/>
            </a:prstGeom>
          </p:spPr>
        </p:pic>
        <p:pic>
          <p:nvPicPr>
            <p:cNvPr id="12" name="Picture 11" descr="A picture containing purple, white, snow&#10;&#10;Description automatically generated">
              <a:extLst>
                <a:ext uri="{FF2B5EF4-FFF2-40B4-BE49-F238E27FC236}">
                  <a16:creationId xmlns:a16="http://schemas.microsoft.com/office/drawing/2014/main" id="{B9623F0B-F1F1-4D8A-9F0D-96C5938B001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087104" y="1140884"/>
              <a:ext cx="868680" cy="868680"/>
            </a:xfrm>
            <a:prstGeom prst="rect">
              <a:avLst/>
            </a:prstGeom>
          </p:spPr>
        </p:pic>
        <p:pic>
          <p:nvPicPr>
            <p:cNvPr id="13" name="Picture 12" descr="A picture containing sitting, green, holding, food&#10;&#10;Description automatically generated">
              <a:extLst>
                <a:ext uri="{FF2B5EF4-FFF2-40B4-BE49-F238E27FC236}">
                  <a16:creationId xmlns:a16="http://schemas.microsoft.com/office/drawing/2014/main" id="{DF7EB52A-7F72-4B83-91FD-4E18DD1C99C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783457" y="1006631"/>
              <a:ext cx="868680" cy="868680"/>
            </a:xfrm>
            <a:prstGeom prst="rect">
              <a:avLst/>
            </a:prstGeom>
          </p:spPr>
        </p:pic>
        <p:pic>
          <p:nvPicPr>
            <p:cNvPr id="14" name="Picture 13">
              <a:extLst>
                <a:ext uri="{FF2B5EF4-FFF2-40B4-BE49-F238E27FC236}">
                  <a16:creationId xmlns:a16="http://schemas.microsoft.com/office/drawing/2014/main" id="{B3936469-52BA-40A4-BAA6-FED3958C25D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076000" y="1082652"/>
              <a:ext cx="868680" cy="868680"/>
            </a:xfrm>
            <a:prstGeom prst="rect">
              <a:avLst/>
            </a:prstGeom>
          </p:spPr>
        </p:pic>
        <p:pic>
          <p:nvPicPr>
            <p:cNvPr id="15" name="Picture 14">
              <a:extLst>
                <a:ext uri="{FF2B5EF4-FFF2-40B4-BE49-F238E27FC236}">
                  <a16:creationId xmlns:a16="http://schemas.microsoft.com/office/drawing/2014/main" id="{51B30B97-2BFC-49C6-923F-FEDCF7F03C7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330179" y="1340433"/>
              <a:ext cx="868680" cy="868680"/>
            </a:xfrm>
            <a:prstGeom prst="rect">
              <a:avLst/>
            </a:prstGeom>
          </p:spPr>
        </p:pic>
        <p:pic>
          <p:nvPicPr>
            <p:cNvPr id="16" name="Picture 15" descr="A picture containing fruit, orange, half&#10;&#10;Description automatically generated">
              <a:extLst>
                <a:ext uri="{FF2B5EF4-FFF2-40B4-BE49-F238E27FC236}">
                  <a16:creationId xmlns:a16="http://schemas.microsoft.com/office/drawing/2014/main" id="{ABC28CFD-9ACE-444C-8A4A-0E5076D98D9F}"/>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719553" y="1227681"/>
              <a:ext cx="868680" cy="868680"/>
            </a:xfrm>
            <a:prstGeom prst="rect">
              <a:avLst/>
            </a:prstGeom>
          </p:spPr>
        </p:pic>
        <p:pic>
          <p:nvPicPr>
            <p:cNvPr id="17" name="Picture 16" descr="A picture containing pink, red, snow, white&#10;&#10;Description automatically generated">
              <a:extLst>
                <a:ext uri="{FF2B5EF4-FFF2-40B4-BE49-F238E27FC236}">
                  <a16:creationId xmlns:a16="http://schemas.microsoft.com/office/drawing/2014/main" id="{C2BF45FC-B43D-4305-BACA-500DA39361A0}"/>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729795" y="1147579"/>
              <a:ext cx="868680" cy="868680"/>
            </a:xfrm>
            <a:prstGeom prst="rect">
              <a:avLst/>
            </a:prstGeom>
          </p:spPr>
        </p:pic>
        <p:pic>
          <p:nvPicPr>
            <p:cNvPr id="18" name="Picture 17" descr="A picture containing melon, fruit, flower&#10;&#10;Description automatically generated">
              <a:extLst>
                <a:ext uri="{FF2B5EF4-FFF2-40B4-BE49-F238E27FC236}">
                  <a16:creationId xmlns:a16="http://schemas.microsoft.com/office/drawing/2014/main" id="{5D8A4A80-80F2-4596-AE11-5A1872044DD8}"/>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259870" y="1140884"/>
              <a:ext cx="868680" cy="868680"/>
            </a:xfrm>
            <a:prstGeom prst="rect">
              <a:avLst/>
            </a:prstGeom>
          </p:spPr>
        </p:pic>
        <p:pic>
          <p:nvPicPr>
            <p:cNvPr id="19" name="Picture 18" descr="A picture containing snow, sign, purple, white&#10;&#10;Description automatically generated">
              <a:extLst>
                <a:ext uri="{FF2B5EF4-FFF2-40B4-BE49-F238E27FC236}">
                  <a16:creationId xmlns:a16="http://schemas.microsoft.com/office/drawing/2014/main" id="{D29ECEE8-C8EC-4A0E-B131-1B1815D26A5D}"/>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341515" y="1173532"/>
              <a:ext cx="868680" cy="868680"/>
            </a:xfrm>
            <a:prstGeom prst="rect">
              <a:avLst/>
            </a:prstGeom>
          </p:spPr>
        </p:pic>
      </p:grpSp>
    </p:spTree>
    <p:extLst>
      <p:ext uri="{BB962C8B-B14F-4D97-AF65-F5344CB8AC3E}">
        <p14:creationId xmlns:p14="http://schemas.microsoft.com/office/powerpoint/2010/main" val="133733167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hank You 2">
    <p:bg>
      <p:bgPr>
        <a:blipFill dpi="0" rotWithShape="1">
          <a:blip r:embed="rId2">
            <a:lum/>
          </a:blip>
          <a:srcRect/>
          <a:stretch>
            <a:fillRect t="-8000" b="-8000"/>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17B7BA5-A580-4AE2-B5C6-56CBE0EECCAD}"/>
              </a:ext>
            </a:extLst>
          </p:cNvPr>
          <p:cNvSpPr/>
          <p:nvPr userDrawn="1"/>
        </p:nvSpPr>
        <p:spPr>
          <a:xfrm>
            <a:off x="0" y="0"/>
            <a:ext cx="12192000" cy="6858000"/>
          </a:xfrm>
          <a:prstGeom prst="rect">
            <a:avLst/>
          </a:prstGeom>
          <a:solidFill>
            <a:schemeClr val="tx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b="1" cap="all">
              <a:solidFill>
                <a:schemeClr val="bg1"/>
              </a:solidFill>
            </a:endParaRPr>
          </a:p>
        </p:txBody>
      </p:sp>
      <p:sp>
        <p:nvSpPr>
          <p:cNvPr id="7" name="Title 3">
            <a:extLst>
              <a:ext uri="{FF2B5EF4-FFF2-40B4-BE49-F238E27FC236}">
                <a16:creationId xmlns:a16="http://schemas.microsoft.com/office/drawing/2014/main" id="{64897A7F-8562-4B40-A36C-DBC7D2C91E6C}"/>
              </a:ext>
            </a:extLst>
          </p:cNvPr>
          <p:cNvSpPr txBox="1">
            <a:spLocks/>
          </p:cNvSpPr>
          <p:nvPr userDrawn="1"/>
        </p:nvSpPr>
        <p:spPr>
          <a:xfrm>
            <a:off x="3307773" y="2556164"/>
            <a:ext cx="5576454" cy="1288472"/>
          </a:xfrm>
          <a:prstGeom prst="rect">
            <a:avLst/>
          </a:prstGeom>
        </p:spPr>
        <p:txBody>
          <a:bodyPr vert="horz" lIns="0" tIns="0" rIns="0" bIns="0" rtlCol="0" anchor="ctr">
            <a:noAutofit/>
          </a:bodyPr>
          <a:lstStyle>
            <a:lvl1pPr algn="l" defTabSz="914400" rtl="0" eaLnBrk="1" latinLnBrk="0" hangingPunct="1">
              <a:lnSpc>
                <a:spcPct val="90000"/>
              </a:lnSpc>
              <a:spcBef>
                <a:spcPct val="0"/>
              </a:spcBef>
              <a:buNone/>
              <a:defRPr sz="3600" b="1" kern="1200" spc="-100" baseline="0">
                <a:solidFill>
                  <a:schemeClr val="tx1"/>
                </a:solidFill>
                <a:latin typeface="+mj-lt"/>
                <a:ea typeface="+mj-ea"/>
                <a:cs typeface="+mj-cs"/>
              </a:defRPr>
            </a:lvl1pPr>
          </a:lstStyle>
          <a:p>
            <a:pPr algn="ctr"/>
            <a:r>
              <a:rPr lang="en-US" sz="6000" dirty="0">
                <a:blipFill>
                  <a:blip r:embed="rId3"/>
                  <a:stretch>
                    <a:fillRect/>
                  </a:stretch>
                </a:blipFill>
              </a:rPr>
              <a:t>Thank you</a:t>
            </a:r>
          </a:p>
        </p:txBody>
      </p:sp>
      <p:grpSp>
        <p:nvGrpSpPr>
          <p:cNvPr id="20" name="Group 19">
            <a:extLst>
              <a:ext uri="{FF2B5EF4-FFF2-40B4-BE49-F238E27FC236}">
                <a16:creationId xmlns:a16="http://schemas.microsoft.com/office/drawing/2014/main" id="{CACCFAD5-8859-4592-9BCB-9387D63F04DB}"/>
              </a:ext>
            </a:extLst>
          </p:cNvPr>
          <p:cNvGrpSpPr/>
          <p:nvPr userDrawn="1"/>
        </p:nvGrpSpPr>
        <p:grpSpPr>
          <a:xfrm>
            <a:off x="3076000" y="3620001"/>
            <a:ext cx="6052550" cy="1405234"/>
            <a:chOff x="3076000" y="855122"/>
            <a:chExt cx="6052550" cy="1405234"/>
          </a:xfrm>
        </p:grpSpPr>
        <p:pic>
          <p:nvPicPr>
            <p:cNvPr id="9" name="Picture 8" descr="A picture containing pink&#10;&#10;Description automatically generated">
              <a:extLst>
                <a:ext uri="{FF2B5EF4-FFF2-40B4-BE49-F238E27FC236}">
                  <a16:creationId xmlns:a16="http://schemas.microsoft.com/office/drawing/2014/main" id="{5BA736E3-95DB-45C1-8C26-95805D88E04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79296" y="1391676"/>
              <a:ext cx="868680" cy="868680"/>
            </a:xfrm>
            <a:prstGeom prst="rect">
              <a:avLst/>
            </a:prstGeom>
          </p:spPr>
        </p:pic>
        <p:pic>
          <p:nvPicPr>
            <p:cNvPr id="10" name="Picture 9" descr="A picture containing orange, red, white&#10;&#10;Description automatically generated">
              <a:extLst>
                <a:ext uri="{FF2B5EF4-FFF2-40B4-BE49-F238E27FC236}">
                  <a16:creationId xmlns:a16="http://schemas.microsoft.com/office/drawing/2014/main" id="{70AA891D-C232-4387-834E-52E47C46561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24674" y="883151"/>
              <a:ext cx="868680" cy="868680"/>
            </a:xfrm>
            <a:prstGeom prst="rect">
              <a:avLst/>
            </a:prstGeom>
          </p:spPr>
        </p:pic>
        <p:pic>
          <p:nvPicPr>
            <p:cNvPr id="11" name="Picture 10" descr="A picture containing blue, white, snow, dark&#10;&#10;Description automatically generated">
              <a:extLst>
                <a:ext uri="{FF2B5EF4-FFF2-40B4-BE49-F238E27FC236}">
                  <a16:creationId xmlns:a16="http://schemas.microsoft.com/office/drawing/2014/main" id="{0D6AF195-6F6A-444F-B79C-CBDA5A8DABB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603089" y="855122"/>
              <a:ext cx="868680" cy="868680"/>
            </a:xfrm>
            <a:prstGeom prst="rect">
              <a:avLst/>
            </a:prstGeom>
          </p:spPr>
        </p:pic>
        <p:pic>
          <p:nvPicPr>
            <p:cNvPr id="12" name="Picture 11" descr="A picture containing purple, white, snow&#10;&#10;Description automatically generated">
              <a:extLst>
                <a:ext uri="{FF2B5EF4-FFF2-40B4-BE49-F238E27FC236}">
                  <a16:creationId xmlns:a16="http://schemas.microsoft.com/office/drawing/2014/main" id="{B9623F0B-F1F1-4D8A-9F0D-96C5938B001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087104" y="1140884"/>
              <a:ext cx="868680" cy="868680"/>
            </a:xfrm>
            <a:prstGeom prst="rect">
              <a:avLst/>
            </a:prstGeom>
          </p:spPr>
        </p:pic>
        <p:pic>
          <p:nvPicPr>
            <p:cNvPr id="13" name="Picture 12" descr="A picture containing sitting, green, holding, food&#10;&#10;Description automatically generated">
              <a:extLst>
                <a:ext uri="{FF2B5EF4-FFF2-40B4-BE49-F238E27FC236}">
                  <a16:creationId xmlns:a16="http://schemas.microsoft.com/office/drawing/2014/main" id="{DF7EB52A-7F72-4B83-91FD-4E18DD1C99C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783457" y="1006631"/>
              <a:ext cx="868680" cy="868680"/>
            </a:xfrm>
            <a:prstGeom prst="rect">
              <a:avLst/>
            </a:prstGeom>
          </p:spPr>
        </p:pic>
        <p:pic>
          <p:nvPicPr>
            <p:cNvPr id="14" name="Picture 13">
              <a:extLst>
                <a:ext uri="{FF2B5EF4-FFF2-40B4-BE49-F238E27FC236}">
                  <a16:creationId xmlns:a16="http://schemas.microsoft.com/office/drawing/2014/main" id="{B3936469-52BA-40A4-BAA6-FED3958C25D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076000" y="1082652"/>
              <a:ext cx="868680" cy="868680"/>
            </a:xfrm>
            <a:prstGeom prst="rect">
              <a:avLst/>
            </a:prstGeom>
          </p:spPr>
        </p:pic>
        <p:pic>
          <p:nvPicPr>
            <p:cNvPr id="15" name="Picture 14">
              <a:extLst>
                <a:ext uri="{FF2B5EF4-FFF2-40B4-BE49-F238E27FC236}">
                  <a16:creationId xmlns:a16="http://schemas.microsoft.com/office/drawing/2014/main" id="{51B30B97-2BFC-49C6-923F-FEDCF7F03C73}"/>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330179" y="1340433"/>
              <a:ext cx="868680" cy="868680"/>
            </a:xfrm>
            <a:prstGeom prst="rect">
              <a:avLst/>
            </a:prstGeom>
          </p:spPr>
        </p:pic>
        <p:pic>
          <p:nvPicPr>
            <p:cNvPr id="16" name="Picture 15" descr="A picture containing fruit, orange, half&#10;&#10;Description automatically generated">
              <a:extLst>
                <a:ext uri="{FF2B5EF4-FFF2-40B4-BE49-F238E27FC236}">
                  <a16:creationId xmlns:a16="http://schemas.microsoft.com/office/drawing/2014/main" id="{ABC28CFD-9ACE-444C-8A4A-0E5076D98D9F}"/>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719553" y="1227681"/>
              <a:ext cx="868680" cy="868680"/>
            </a:xfrm>
            <a:prstGeom prst="rect">
              <a:avLst/>
            </a:prstGeom>
          </p:spPr>
        </p:pic>
        <p:pic>
          <p:nvPicPr>
            <p:cNvPr id="17" name="Picture 16" descr="A picture containing pink, red, snow, white&#10;&#10;Description automatically generated">
              <a:extLst>
                <a:ext uri="{FF2B5EF4-FFF2-40B4-BE49-F238E27FC236}">
                  <a16:creationId xmlns:a16="http://schemas.microsoft.com/office/drawing/2014/main" id="{C2BF45FC-B43D-4305-BACA-500DA39361A0}"/>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729795" y="1147579"/>
              <a:ext cx="868680" cy="868680"/>
            </a:xfrm>
            <a:prstGeom prst="rect">
              <a:avLst/>
            </a:prstGeom>
          </p:spPr>
        </p:pic>
        <p:pic>
          <p:nvPicPr>
            <p:cNvPr id="18" name="Picture 17" descr="A picture containing melon, fruit, flower&#10;&#10;Description automatically generated">
              <a:extLst>
                <a:ext uri="{FF2B5EF4-FFF2-40B4-BE49-F238E27FC236}">
                  <a16:creationId xmlns:a16="http://schemas.microsoft.com/office/drawing/2014/main" id="{5D8A4A80-80F2-4596-AE11-5A1872044DD8}"/>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8259870" y="1140884"/>
              <a:ext cx="868680" cy="868680"/>
            </a:xfrm>
            <a:prstGeom prst="rect">
              <a:avLst/>
            </a:prstGeom>
          </p:spPr>
        </p:pic>
        <p:pic>
          <p:nvPicPr>
            <p:cNvPr id="19" name="Picture 18" descr="A picture containing snow, sign, purple, white&#10;&#10;Description automatically generated">
              <a:extLst>
                <a:ext uri="{FF2B5EF4-FFF2-40B4-BE49-F238E27FC236}">
                  <a16:creationId xmlns:a16="http://schemas.microsoft.com/office/drawing/2014/main" id="{D29ECEE8-C8EC-4A0E-B131-1B1815D26A5D}"/>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7341515" y="1173532"/>
              <a:ext cx="868680" cy="868680"/>
            </a:xfrm>
            <a:prstGeom prst="rect">
              <a:avLst/>
            </a:prstGeom>
          </p:spPr>
        </p:pic>
      </p:grpSp>
    </p:spTree>
    <p:extLst>
      <p:ext uri="{BB962C8B-B14F-4D97-AF65-F5344CB8AC3E}">
        <p14:creationId xmlns:p14="http://schemas.microsoft.com/office/powerpoint/2010/main" val="206939460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Gracias">
    <p:spTree>
      <p:nvGrpSpPr>
        <p:cNvPr id="1" name=""/>
        <p:cNvGrpSpPr/>
        <p:nvPr/>
      </p:nvGrpSpPr>
      <p:grpSpPr>
        <a:xfrm>
          <a:off x="0" y="0"/>
          <a:ext cx="0" cy="0"/>
          <a:chOff x="0" y="0"/>
          <a:chExt cx="0" cy="0"/>
        </a:xfrm>
      </p:grpSpPr>
      <p:sp>
        <p:nvSpPr>
          <p:cNvPr id="7" name="Title 3">
            <a:extLst>
              <a:ext uri="{FF2B5EF4-FFF2-40B4-BE49-F238E27FC236}">
                <a16:creationId xmlns:a16="http://schemas.microsoft.com/office/drawing/2014/main" id="{64897A7F-8562-4B40-A36C-DBC7D2C91E6C}"/>
              </a:ext>
            </a:extLst>
          </p:cNvPr>
          <p:cNvSpPr txBox="1">
            <a:spLocks/>
          </p:cNvSpPr>
          <p:nvPr userDrawn="1"/>
        </p:nvSpPr>
        <p:spPr>
          <a:xfrm>
            <a:off x="3307773" y="2556164"/>
            <a:ext cx="5576454" cy="1288472"/>
          </a:xfrm>
          <a:prstGeom prst="rect">
            <a:avLst/>
          </a:prstGeom>
        </p:spPr>
        <p:txBody>
          <a:bodyPr vert="horz" lIns="0" tIns="0" rIns="0" bIns="0" rtlCol="0" anchor="ctr">
            <a:noAutofit/>
          </a:bodyPr>
          <a:lstStyle>
            <a:lvl1pPr algn="l" defTabSz="914400" rtl="0" eaLnBrk="1" latinLnBrk="0" hangingPunct="1">
              <a:lnSpc>
                <a:spcPct val="90000"/>
              </a:lnSpc>
              <a:spcBef>
                <a:spcPct val="0"/>
              </a:spcBef>
              <a:buNone/>
              <a:defRPr sz="3600" b="1" kern="1200" spc="-100" baseline="0">
                <a:solidFill>
                  <a:schemeClr val="tx1"/>
                </a:solidFill>
                <a:latin typeface="+mj-lt"/>
                <a:ea typeface="+mj-ea"/>
                <a:cs typeface="+mj-cs"/>
              </a:defRPr>
            </a:lvl1pPr>
          </a:lstStyle>
          <a:p>
            <a:pPr algn="ctr"/>
            <a:r>
              <a:rPr lang="en-US" sz="6000" dirty="0">
                <a:blipFill>
                  <a:blip r:embed="rId2"/>
                  <a:stretch>
                    <a:fillRect/>
                  </a:stretch>
                </a:blipFill>
              </a:rPr>
              <a:t>¡Gracias!</a:t>
            </a:r>
          </a:p>
        </p:txBody>
      </p:sp>
      <p:grpSp>
        <p:nvGrpSpPr>
          <p:cNvPr id="20" name="Group 19">
            <a:extLst>
              <a:ext uri="{FF2B5EF4-FFF2-40B4-BE49-F238E27FC236}">
                <a16:creationId xmlns:a16="http://schemas.microsoft.com/office/drawing/2014/main" id="{CACCFAD5-8859-4592-9BCB-9387D63F04DB}"/>
              </a:ext>
            </a:extLst>
          </p:cNvPr>
          <p:cNvGrpSpPr/>
          <p:nvPr userDrawn="1"/>
        </p:nvGrpSpPr>
        <p:grpSpPr>
          <a:xfrm>
            <a:off x="3076000" y="3620001"/>
            <a:ext cx="6052550" cy="1405234"/>
            <a:chOff x="3076000" y="855122"/>
            <a:chExt cx="6052550" cy="1405234"/>
          </a:xfrm>
        </p:grpSpPr>
        <p:pic>
          <p:nvPicPr>
            <p:cNvPr id="9" name="Picture 8" descr="A picture containing pink&#10;&#10;Description automatically generated">
              <a:extLst>
                <a:ext uri="{FF2B5EF4-FFF2-40B4-BE49-F238E27FC236}">
                  <a16:creationId xmlns:a16="http://schemas.microsoft.com/office/drawing/2014/main" id="{5BA736E3-95DB-45C1-8C26-95805D88E04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79296" y="1391676"/>
              <a:ext cx="868680" cy="868680"/>
            </a:xfrm>
            <a:prstGeom prst="rect">
              <a:avLst/>
            </a:prstGeom>
          </p:spPr>
        </p:pic>
        <p:pic>
          <p:nvPicPr>
            <p:cNvPr id="10" name="Picture 9" descr="A picture containing orange, red, white&#10;&#10;Description automatically generated">
              <a:extLst>
                <a:ext uri="{FF2B5EF4-FFF2-40B4-BE49-F238E27FC236}">
                  <a16:creationId xmlns:a16="http://schemas.microsoft.com/office/drawing/2014/main" id="{70AA891D-C232-4387-834E-52E47C46561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24674" y="883151"/>
              <a:ext cx="868680" cy="868680"/>
            </a:xfrm>
            <a:prstGeom prst="rect">
              <a:avLst/>
            </a:prstGeom>
          </p:spPr>
        </p:pic>
        <p:pic>
          <p:nvPicPr>
            <p:cNvPr id="11" name="Picture 10" descr="A picture containing blue, white, snow, dark&#10;&#10;Description automatically generated">
              <a:extLst>
                <a:ext uri="{FF2B5EF4-FFF2-40B4-BE49-F238E27FC236}">
                  <a16:creationId xmlns:a16="http://schemas.microsoft.com/office/drawing/2014/main" id="{0D6AF195-6F6A-444F-B79C-CBDA5A8DABB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03089" y="855122"/>
              <a:ext cx="868680" cy="868680"/>
            </a:xfrm>
            <a:prstGeom prst="rect">
              <a:avLst/>
            </a:prstGeom>
          </p:spPr>
        </p:pic>
        <p:pic>
          <p:nvPicPr>
            <p:cNvPr id="12" name="Picture 11" descr="A picture containing purple, white, snow&#10;&#10;Description automatically generated">
              <a:extLst>
                <a:ext uri="{FF2B5EF4-FFF2-40B4-BE49-F238E27FC236}">
                  <a16:creationId xmlns:a16="http://schemas.microsoft.com/office/drawing/2014/main" id="{B9623F0B-F1F1-4D8A-9F0D-96C5938B001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087104" y="1140884"/>
              <a:ext cx="868680" cy="868680"/>
            </a:xfrm>
            <a:prstGeom prst="rect">
              <a:avLst/>
            </a:prstGeom>
          </p:spPr>
        </p:pic>
        <p:pic>
          <p:nvPicPr>
            <p:cNvPr id="13" name="Picture 12" descr="A picture containing sitting, green, holding, food&#10;&#10;Description automatically generated">
              <a:extLst>
                <a:ext uri="{FF2B5EF4-FFF2-40B4-BE49-F238E27FC236}">
                  <a16:creationId xmlns:a16="http://schemas.microsoft.com/office/drawing/2014/main" id="{DF7EB52A-7F72-4B83-91FD-4E18DD1C99C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783457" y="1006631"/>
              <a:ext cx="868680" cy="868680"/>
            </a:xfrm>
            <a:prstGeom prst="rect">
              <a:avLst/>
            </a:prstGeom>
          </p:spPr>
        </p:pic>
        <p:pic>
          <p:nvPicPr>
            <p:cNvPr id="14" name="Picture 13">
              <a:extLst>
                <a:ext uri="{FF2B5EF4-FFF2-40B4-BE49-F238E27FC236}">
                  <a16:creationId xmlns:a16="http://schemas.microsoft.com/office/drawing/2014/main" id="{B3936469-52BA-40A4-BAA6-FED3958C25D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076000" y="1082652"/>
              <a:ext cx="868680" cy="868680"/>
            </a:xfrm>
            <a:prstGeom prst="rect">
              <a:avLst/>
            </a:prstGeom>
          </p:spPr>
        </p:pic>
        <p:pic>
          <p:nvPicPr>
            <p:cNvPr id="15" name="Picture 14">
              <a:extLst>
                <a:ext uri="{FF2B5EF4-FFF2-40B4-BE49-F238E27FC236}">
                  <a16:creationId xmlns:a16="http://schemas.microsoft.com/office/drawing/2014/main" id="{51B30B97-2BFC-49C6-923F-FEDCF7F03C7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330179" y="1340433"/>
              <a:ext cx="868680" cy="868680"/>
            </a:xfrm>
            <a:prstGeom prst="rect">
              <a:avLst/>
            </a:prstGeom>
          </p:spPr>
        </p:pic>
        <p:pic>
          <p:nvPicPr>
            <p:cNvPr id="16" name="Picture 15" descr="A picture containing fruit, orange, half&#10;&#10;Description automatically generated">
              <a:extLst>
                <a:ext uri="{FF2B5EF4-FFF2-40B4-BE49-F238E27FC236}">
                  <a16:creationId xmlns:a16="http://schemas.microsoft.com/office/drawing/2014/main" id="{ABC28CFD-9ACE-444C-8A4A-0E5076D98D9F}"/>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719553" y="1227681"/>
              <a:ext cx="868680" cy="868680"/>
            </a:xfrm>
            <a:prstGeom prst="rect">
              <a:avLst/>
            </a:prstGeom>
          </p:spPr>
        </p:pic>
        <p:pic>
          <p:nvPicPr>
            <p:cNvPr id="17" name="Picture 16" descr="A picture containing pink, red, snow, white&#10;&#10;Description automatically generated">
              <a:extLst>
                <a:ext uri="{FF2B5EF4-FFF2-40B4-BE49-F238E27FC236}">
                  <a16:creationId xmlns:a16="http://schemas.microsoft.com/office/drawing/2014/main" id="{C2BF45FC-B43D-4305-BACA-500DA39361A0}"/>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729795" y="1147579"/>
              <a:ext cx="868680" cy="868680"/>
            </a:xfrm>
            <a:prstGeom prst="rect">
              <a:avLst/>
            </a:prstGeom>
          </p:spPr>
        </p:pic>
        <p:pic>
          <p:nvPicPr>
            <p:cNvPr id="18" name="Picture 17" descr="A picture containing melon, fruit, flower&#10;&#10;Description automatically generated">
              <a:extLst>
                <a:ext uri="{FF2B5EF4-FFF2-40B4-BE49-F238E27FC236}">
                  <a16:creationId xmlns:a16="http://schemas.microsoft.com/office/drawing/2014/main" id="{5D8A4A80-80F2-4596-AE11-5A1872044DD8}"/>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259870" y="1140884"/>
              <a:ext cx="868680" cy="868680"/>
            </a:xfrm>
            <a:prstGeom prst="rect">
              <a:avLst/>
            </a:prstGeom>
          </p:spPr>
        </p:pic>
        <p:pic>
          <p:nvPicPr>
            <p:cNvPr id="19" name="Picture 18" descr="A picture containing snow, sign, purple, white&#10;&#10;Description automatically generated">
              <a:extLst>
                <a:ext uri="{FF2B5EF4-FFF2-40B4-BE49-F238E27FC236}">
                  <a16:creationId xmlns:a16="http://schemas.microsoft.com/office/drawing/2014/main" id="{D29ECEE8-C8EC-4A0E-B131-1B1815D26A5D}"/>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341515" y="1173532"/>
              <a:ext cx="868680" cy="868680"/>
            </a:xfrm>
            <a:prstGeom prst="rect">
              <a:avLst/>
            </a:prstGeom>
          </p:spPr>
        </p:pic>
      </p:grpSp>
    </p:spTree>
    <p:extLst>
      <p:ext uri="{BB962C8B-B14F-4D97-AF65-F5344CB8AC3E}">
        <p14:creationId xmlns:p14="http://schemas.microsoft.com/office/powerpoint/2010/main" val="281494894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Gracias 2">
    <p:bg>
      <p:bgPr>
        <a:blipFill dpi="0" rotWithShape="1">
          <a:blip r:embed="rId2">
            <a:lum/>
          </a:blip>
          <a:srcRect/>
          <a:stretch>
            <a:fillRect t="-8000" b="-8000"/>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17B7BA5-A580-4AE2-B5C6-56CBE0EECCAD}"/>
              </a:ext>
            </a:extLst>
          </p:cNvPr>
          <p:cNvSpPr/>
          <p:nvPr userDrawn="1"/>
        </p:nvSpPr>
        <p:spPr>
          <a:xfrm>
            <a:off x="0" y="0"/>
            <a:ext cx="12192000" cy="6858000"/>
          </a:xfrm>
          <a:prstGeom prst="rect">
            <a:avLst/>
          </a:prstGeom>
          <a:solidFill>
            <a:schemeClr val="tx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b="1" cap="all">
              <a:solidFill>
                <a:schemeClr val="bg1"/>
              </a:solidFill>
            </a:endParaRPr>
          </a:p>
        </p:txBody>
      </p:sp>
      <p:sp>
        <p:nvSpPr>
          <p:cNvPr id="7" name="Title 3">
            <a:extLst>
              <a:ext uri="{FF2B5EF4-FFF2-40B4-BE49-F238E27FC236}">
                <a16:creationId xmlns:a16="http://schemas.microsoft.com/office/drawing/2014/main" id="{64897A7F-8562-4B40-A36C-DBC7D2C91E6C}"/>
              </a:ext>
            </a:extLst>
          </p:cNvPr>
          <p:cNvSpPr txBox="1">
            <a:spLocks/>
          </p:cNvSpPr>
          <p:nvPr userDrawn="1"/>
        </p:nvSpPr>
        <p:spPr>
          <a:xfrm>
            <a:off x="3307773" y="2556164"/>
            <a:ext cx="5576454" cy="1288472"/>
          </a:xfrm>
          <a:prstGeom prst="rect">
            <a:avLst/>
          </a:prstGeom>
        </p:spPr>
        <p:txBody>
          <a:bodyPr vert="horz" lIns="0" tIns="0" rIns="0" bIns="0" rtlCol="0" anchor="ctr">
            <a:noAutofit/>
          </a:bodyPr>
          <a:lstStyle>
            <a:lvl1pPr algn="l" defTabSz="914400" rtl="0" eaLnBrk="1" latinLnBrk="0" hangingPunct="1">
              <a:lnSpc>
                <a:spcPct val="90000"/>
              </a:lnSpc>
              <a:spcBef>
                <a:spcPct val="0"/>
              </a:spcBef>
              <a:buNone/>
              <a:defRPr sz="3600" b="1" kern="1200" spc="-100" baseline="0">
                <a:solidFill>
                  <a:schemeClr val="tx1"/>
                </a:solidFill>
                <a:latin typeface="+mj-lt"/>
                <a:ea typeface="+mj-ea"/>
                <a:cs typeface="+mj-cs"/>
              </a:defRPr>
            </a:lvl1pPr>
          </a:lstStyle>
          <a:p>
            <a:pPr algn="ctr"/>
            <a:r>
              <a:rPr lang="en-US" sz="6000" dirty="0">
                <a:blipFill>
                  <a:blip r:embed="rId3"/>
                  <a:stretch>
                    <a:fillRect/>
                  </a:stretch>
                </a:blipFill>
              </a:rPr>
              <a:t>¡Gracias!</a:t>
            </a:r>
          </a:p>
        </p:txBody>
      </p:sp>
      <p:grpSp>
        <p:nvGrpSpPr>
          <p:cNvPr id="20" name="Group 19">
            <a:extLst>
              <a:ext uri="{FF2B5EF4-FFF2-40B4-BE49-F238E27FC236}">
                <a16:creationId xmlns:a16="http://schemas.microsoft.com/office/drawing/2014/main" id="{CACCFAD5-8859-4592-9BCB-9387D63F04DB}"/>
              </a:ext>
            </a:extLst>
          </p:cNvPr>
          <p:cNvGrpSpPr/>
          <p:nvPr userDrawn="1"/>
        </p:nvGrpSpPr>
        <p:grpSpPr>
          <a:xfrm>
            <a:off x="3076000" y="3620001"/>
            <a:ext cx="6052550" cy="1405234"/>
            <a:chOff x="3076000" y="855122"/>
            <a:chExt cx="6052550" cy="1405234"/>
          </a:xfrm>
        </p:grpSpPr>
        <p:pic>
          <p:nvPicPr>
            <p:cNvPr id="9" name="Picture 8" descr="A picture containing pink&#10;&#10;Description automatically generated">
              <a:extLst>
                <a:ext uri="{FF2B5EF4-FFF2-40B4-BE49-F238E27FC236}">
                  <a16:creationId xmlns:a16="http://schemas.microsoft.com/office/drawing/2014/main" id="{5BA736E3-95DB-45C1-8C26-95805D88E04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79296" y="1391676"/>
              <a:ext cx="868680" cy="868680"/>
            </a:xfrm>
            <a:prstGeom prst="rect">
              <a:avLst/>
            </a:prstGeom>
          </p:spPr>
        </p:pic>
        <p:pic>
          <p:nvPicPr>
            <p:cNvPr id="10" name="Picture 9" descr="A picture containing orange, red, white&#10;&#10;Description automatically generated">
              <a:extLst>
                <a:ext uri="{FF2B5EF4-FFF2-40B4-BE49-F238E27FC236}">
                  <a16:creationId xmlns:a16="http://schemas.microsoft.com/office/drawing/2014/main" id="{70AA891D-C232-4387-834E-52E47C46561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24674" y="883151"/>
              <a:ext cx="868680" cy="868680"/>
            </a:xfrm>
            <a:prstGeom prst="rect">
              <a:avLst/>
            </a:prstGeom>
          </p:spPr>
        </p:pic>
        <p:pic>
          <p:nvPicPr>
            <p:cNvPr id="11" name="Picture 10" descr="A picture containing blue, white, snow, dark&#10;&#10;Description automatically generated">
              <a:extLst>
                <a:ext uri="{FF2B5EF4-FFF2-40B4-BE49-F238E27FC236}">
                  <a16:creationId xmlns:a16="http://schemas.microsoft.com/office/drawing/2014/main" id="{0D6AF195-6F6A-444F-B79C-CBDA5A8DABB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603089" y="855122"/>
              <a:ext cx="868680" cy="868680"/>
            </a:xfrm>
            <a:prstGeom prst="rect">
              <a:avLst/>
            </a:prstGeom>
          </p:spPr>
        </p:pic>
        <p:pic>
          <p:nvPicPr>
            <p:cNvPr id="12" name="Picture 11" descr="A picture containing purple, white, snow&#10;&#10;Description automatically generated">
              <a:extLst>
                <a:ext uri="{FF2B5EF4-FFF2-40B4-BE49-F238E27FC236}">
                  <a16:creationId xmlns:a16="http://schemas.microsoft.com/office/drawing/2014/main" id="{B9623F0B-F1F1-4D8A-9F0D-96C5938B001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087104" y="1140884"/>
              <a:ext cx="868680" cy="868680"/>
            </a:xfrm>
            <a:prstGeom prst="rect">
              <a:avLst/>
            </a:prstGeom>
          </p:spPr>
        </p:pic>
        <p:pic>
          <p:nvPicPr>
            <p:cNvPr id="13" name="Picture 12" descr="A picture containing sitting, green, holding, food&#10;&#10;Description automatically generated">
              <a:extLst>
                <a:ext uri="{FF2B5EF4-FFF2-40B4-BE49-F238E27FC236}">
                  <a16:creationId xmlns:a16="http://schemas.microsoft.com/office/drawing/2014/main" id="{DF7EB52A-7F72-4B83-91FD-4E18DD1C99C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783457" y="1006631"/>
              <a:ext cx="868680" cy="868680"/>
            </a:xfrm>
            <a:prstGeom prst="rect">
              <a:avLst/>
            </a:prstGeom>
          </p:spPr>
        </p:pic>
        <p:pic>
          <p:nvPicPr>
            <p:cNvPr id="14" name="Picture 13">
              <a:extLst>
                <a:ext uri="{FF2B5EF4-FFF2-40B4-BE49-F238E27FC236}">
                  <a16:creationId xmlns:a16="http://schemas.microsoft.com/office/drawing/2014/main" id="{B3936469-52BA-40A4-BAA6-FED3958C25D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076000" y="1082652"/>
              <a:ext cx="868680" cy="868680"/>
            </a:xfrm>
            <a:prstGeom prst="rect">
              <a:avLst/>
            </a:prstGeom>
          </p:spPr>
        </p:pic>
        <p:pic>
          <p:nvPicPr>
            <p:cNvPr id="15" name="Picture 14">
              <a:extLst>
                <a:ext uri="{FF2B5EF4-FFF2-40B4-BE49-F238E27FC236}">
                  <a16:creationId xmlns:a16="http://schemas.microsoft.com/office/drawing/2014/main" id="{51B30B97-2BFC-49C6-923F-FEDCF7F03C73}"/>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330179" y="1340433"/>
              <a:ext cx="868680" cy="868680"/>
            </a:xfrm>
            <a:prstGeom prst="rect">
              <a:avLst/>
            </a:prstGeom>
          </p:spPr>
        </p:pic>
        <p:pic>
          <p:nvPicPr>
            <p:cNvPr id="16" name="Picture 15" descr="A picture containing fruit, orange, half&#10;&#10;Description automatically generated">
              <a:extLst>
                <a:ext uri="{FF2B5EF4-FFF2-40B4-BE49-F238E27FC236}">
                  <a16:creationId xmlns:a16="http://schemas.microsoft.com/office/drawing/2014/main" id="{ABC28CFD-9ACE-444C-8A4A-0E5076D98D9F}"/>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719553" y="1227681"/>
              <a:ext cx="868680" cy="868680"/>
            </a:xfrm>
            <a:prstGeom prst="rect">
              <a:avLst/>
            </a:prstGeom>
          </p:spPr>
        </p:pic>
        <p:pic>
          <p:nvPicPr>
            <p:cNvPr id="17" name="Picture 16" descr="A picture containing pink, red, snow, white&#10;&#10;Description automatically generated">
              <a:extLst>
                <a:ext uri="{FF2B5EF4-FFF2-40B4-BE49-F238E27FC236}">
                  <a16:creationId xmlns:a16="http://schemas.microsoft.com/office/drawing/2014/main" id="{C2BF45FC-B43D-4305-BACA-500DA39361A0}"/>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729795" y="1147579"/>
              <a:ext cx="868680" cy="868680"/>
            </a:xfrm>
            <a:prstGeom prst="rect">
              <a:avLst/>
            </a:prstGeom>
          </p:spPr>
        </p:pic>
        <p:pic>
          <p:nvPicPr>
            <p:cNvPr id="18" name="Picture 17" descr="A picture containing melon, fruit, flower&#10;&#10;Description automatically generated">
              <a:extLst>
                <a:ext uri="{FF2B5EF4-FFF2-40B4-BE49-F238E27FC236}">
                  <a16:creationId xmlns:a16="http://schemas.microsoft.com/office/drawing/2014/main" id="{5D8A4A80-80F2-4596-AE11-5A1872044DD8}"/>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8259870" y="1140884"/>
              <a:ext cx="868680" cy="868680"/>
            </a:xfrm>
            <a:prstGeom prst="rect">
              <a:avLst/>
            </a:prstGeom>
          </p:spPr>
        </p:pic>
        <p:pic>
          <p:nvPicPr>
            <p:cNvPr id="19" name="Picture 18" descr="A picture containing snow, sign, purple, white&#10;&#10;Description automatically generated">
              <a:extLst>
                <a:ext uri="{FF2B5EF4-FFF2-40B4-BE49-F238E27FC236}">
                  <a16:creationId xmlns:a16="http://schemas.microsoft.com/office/drawing/2014/main" id="{D29ECEE8-C8EC-4A0E-B131-1B1815D26A5D}"/>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7341515" y="1173532"/>
              <a:ext cx="868680" cy="868680"/>
            </a:xfrm>
            <a:prstGeom prst="rect">
              <a:avLst/>
            </a:prstGeom>
          </p:spPr>
        </p:pic>
      </p:grpSp>
    </p:spTree>
    <p:extLst>
      <p:ext uri="{BB962C8B-B14F-4D97-AF65-F5344CB8AC3E}">
        <p14:creationId xmlns:p14="http://schemas.microsoft.com/office/powerpoint/2010/main" val="162674208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End of Layouts">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36C6AB1-FD7F-4A33-8AAB-AAF2924DEB44}"/>
              </a:ext>
            </a:extLst>
          </p:cNvPr>
          <p:cNvSpPr/>
          <p:nvPr userDrawn="1"/>
        </p:nvSpPr>
        <p:spPr>
          <a:xfrm>
            <a:off x="0" y="0"/>
            <a:ext cx="12192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r>
              <a:rPr lang="en-US" sz="9600" cap="all" baseline="0" dirty="0"/>
              <a:t>Do not use </a:t>
            </a:r>
            <a:br>
              <a:rPr lang="en-US" sz="9600" cap="all" baseline="0" dirty="0"/>
            </a:br>
            <a:r>
              <a:rPr lang="en-US" sz="9600" cap="all" baseline="0" dirty="0"/>
              <a:t>any layouts </a:t>
            </a:r>
            <a:br>
              <a:rPr lang="en-US" sz="9600" cap="all" baseline="0" dirty="0"/>
            </a:br>
            <a:r>
              <a:rPr lang="en-US" sz="9600" cap="all" baseline="0" dirty="0"/>
              <a:t>past this point</a:t>
            </a:r>
          </a:p>
        </p:txBody>
      </p:sp>
      <p:sp>
        <p:nvSpPr>
          <p:cNvPr id="2" name="Date Placeholder 1">
            <a:extLst>
              <a:ext uri="{FF2B5EF4-FFF2-40B4-BE49-F238E27FC236}">
                <a16:creationId xmlns:a16="http://schemas.microsoft.com/office/drawing/2014/main" id="{0D8AD44D-1B24-453E-B5DA-419C35AA1352}"/>
              </a:ext>
            </a:extLst>
          </p:cNvPr>
          <p:cNvSpPr>
            <a:spLocks noGrp="1"/>
          </p:cNvSpPr>
          <p:nvPr>
            <p:ph type="dt" sz="half" idx="10"/>
          </p:nvPr>
        </p:nvSpPr>
        <p:spPr/>
        <p:txBody>
          <a:bodyPr/>
          <a:lstStyle>
            <a:lvl1pPr>
              <a:defRPr>
                <a:solidFill>
                  <a:schemeClr val="bg1"/>
                </a:solidFill>
              </a:defRPr>
            </a:lvl1pPr>
          </a:lstStyle>
          <a:p>
            <a:fld id="{04959421-61B9-458E-890A-611147749D45}" type="datetime1">
              <a:rPr lang="en-US" smtClean="0"/>
              <a:t>4/17/2020</a:t>
            </a:fld>
            <a:endParaRPr lang="en-US"/>
          </a:p>
        </p:txBody>
      </p:sp>
      <p:sp>
        <p:nvSpPr>
          <p:cNvPr id="3" name="Footer Placeholder 2">
            <a:extLst>
              <a:ext uri="{FF2B5EF4-FFF2-40B4-BE49-F238E27FC236}">
                <a16:creationId xmlns:a16="http://schemas.microsoft.com/office/drawing/2014/main" id="{F2AF97F5-E6B1-495F-BF95-B766902BFAF5}"/>
              </a:ext>
            </a:extLst>
          </p:cNvPr>
          <p:cNvSpPr>
            <a:spLocks noGrp="1"/>
          </p:cNvSpPr>
          <p:nvPr>
            <p:ph type="ftr" sz="quarter" idx="11"/>
          </p:nvPr>
        </p:nvSpPr>
        <p:spPr/>
        <p:txBody>
          <a:bodyPr/>
          <a:lstStyle>
            <a:lvl1pPr>
              <a:defRPr>
                <a:solidFill>
                  <a:schemeClr val="bg1"/>
                </a:solidFill>
              </a:defRPr>
            </a:lvl1pPr>
          </a:lstStyle>
          <a:p>
            <a:endParaRPr lang="en-US"/>
          </a:p>
        </p:txBody>
      </p:sp>
      <p:sp>
        <p:nvSpPr>
          <p:cNvPr id="4" name="Slide Number Placeholder 3">
            <a:extLst>
              <a:ext uri="{FF2B5EF4-FFF2-40B4-BE49-F238E27FC236}">
                <a16:creationId xmlns:a16="http://schemas.microsoft.com/office/drawing/2014/main" id="{410AE58D-283F-44CA-B126-3CF58AFA35E5}"/>
              </a:ext>
            </a:extLst>
          </p:cNvPr>
          <p:cNvSpPr>
            <a:spLocks noGrp="1"/>
          </p:cNvSpPr>
          <p:nvPr>
            <p:ph type="sldNum" sz="quarter" idx="12"/>
          </p:nvPr>
        </p:nvSpPr>
        <p:spPr/>
        <p:txBody>
          <a:bodyPr/>
          <a:lstStyle>
            <a:lvl1pPr>
              <a:defRPr>
                <a:solidFill>
                  <a:schemeClr val="bg1"/>
                </a:solidFill>
              </a:defRPr>
            </a:lvl1pPr>
          </a:lstStyle>
          <a:p>
            <a:fld id="{4737D6AF-2FA5-476A-AF60-7A8CDF2E2DFB}" type="slidenum">
              <a:rPr lang="en-US" smtClean="0"/>
              <a:pPr/>
              <a:t>‹#›</a:t>
            </a:fld>
            <a:endParaRPr lang="en-US"/>
          </a:p>
        </p:txBody>
      </p:sp>
    </p:spTree>
    <p:extLst>
      <p:ext uri="{BB962C8B-B14F-4D97-AF65-F5344CB8AC3E}">
        <p14:creationId xmlns:p14="http://schemas.microsoft.com/office/powerpoint/2010/main" val="32800409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Title Slide 2">
    <p:bg>
      <p:bgPr>
        <a:blipFill dpi="0" rotWithShape="1">
          <a:blip r:embed="rId2">
            <a:lum/>
          </a:blip>
          <a:srcRect/>
          <a:stretch>
            <a:fillRect t="-8000" b="-8000"/>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5CCE30C-8C63-4A9A-99B0-26FBCFD1C479}"/>
              </a:ext>
            </a:extLst>
          </p:cNvPr>
          <p:cNvSpPr/>
          <p:nvPr userDrawn="1"/>
        </p:nvSpPr>
        <p:spPr>
          <a:xfrm>
            <a:off x="0" y="0"/>
            <a:ext cx="12192000" cy="6858000"/>
          </a:xfrm>
          <a:prstGeom prst="rect">
            <a:avLst/>
          </a:prstGeom>
          <a:solidFill>
            <a:schemeClr val="tx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b="1" cap="all">
              <a:solidFill>
                <a:schemeClr val="bg1"/>
              </a:solidFill>
            </a:endParaRPr>
          </a:p>
        </p:txBody>
      </p:sp>
      <p:grpSp>
        <p:nvGrpSpPr>
          <p:cNvPr id="27" name="Group 26">
            <a:extLst>
              <a:ext uri="{FF2B5EF4-FFF2-40B4-BE49-F238E27FC236}">
                <a16:creationId xmlns:a16="http://schemas.microsoft.com/office/drawing/2014/main" id="{6DE1BC03-9E80-41E7-96E4-A30C0353B497}"/>
              </a:ext>
            </a:extLst>
          </p:cNvPr>
          <p:cNvGrpSpPr/>
          <p:nvPr userDrawn="1"/>
        </p:nvGrpSpPr>
        <p:grpSpPr>
          <a:xfrm>
            <a:off x="3076000" y="855122"/>
            <a:ext cx="6052550" cy="1405234"/>
            <a:chOff x="3076000" y="855122"/>
            <a:chExt cx="6052550" cy="1405234"/>
          </a:xfrm>
        </p:grpSpPr>
        <p:pic>
          <p:nvPicPr>
            <p:cNvPr id="16" name="Picture 15" descr="A picture containing pink&#10;&#10;Description automatically generated">
              <a:extLst>
                <a:ext uri="{FF2B5EF4-FFF2-40B4-BE49-F238E27FC236}">
                  <a16:creationId xmlns:a16="http://schemas.microsoft.com/office/drawing/2014/main" id="{4762E154-79D5-4C54-ABC1-43A9B5F9D56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79296" y="1391676"/>
              <a:ext cx="868680" cy="868680"/>
            </a:xfrm>
            <a:prstGeom prst="rect">
              <a:avLst/>
            </a:prstGeom>
          </p:spPr>
        </p:pic>
        <p:pic>
          <p:nvPicPr>
            <p:cNvPr id="17" name="Picture 16" descr="A picture containing orange, red, white&#10;&#10;Description automatically generated">
              <a:extLst>
                <a:ext uri="{FF2B5EF4-FFF2-40B4-BE49-F238E27FC236}">
                  <a16:creationId xmlns:a16="http://schemas.microsoft.com/office/drawing/2014/main" id="{EC4DE48E-315C-4F70-8515-3A2DE2DA98B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24674" y="883151"/>
              <a:ext cx="868680" cy="868680"/>
            </a:xfrm>
            <a:prstGeom prst="rect">
              <a:avLst/>
            </a:prstGeom>
          </p:spPr>
        </p:pic>
        <p:pic>
          <p:nvPicPr>
            <p:cNvPr id="18" name="Picture 17" descr="A picture containing blue, white, snow, dark&#10;&#10;Description automatically generated">
              <a:extLst>
                <a:ext uri="{FF2B5EF4-FFF2-40B4-BE49-F238E27FC236}">
                  <a16:creationId xmlns:a16="http://schemas.microsoft.com/office/drawing/2014/main" id="{56C983CC-657E-4812-B7E7-B066006A930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03089" y="855122"/>
              <a:ext cx="868680" cy="868680"/>
            </a:xfrm>
            <a:prstGeom prst="rect">
              <a:avLst/>
            </a:prstGeom>
          </p:spPr>
        </p:pic>
        <p:pic>
          <p:nvPicPr>
            <p:cNvPr id="19" name="Picture 18" descr="A picture containing purple, white, snow&#10;&#10;Description automatically generated">
              <a:extLst>
                <a:ext uri="{FF2B5EF4-FFF2-40B4-BE49-F238E27FC236}">
                  <a16:creationId xmlns:a16="http://schemas.microsoft.com/office/drawing/2014/main" id="{C3BACFAB-38F4-4A31-8278-C30D798B929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087104" y="1140884"/>
              <a:ext cx="868680" cy="868680"/>
            </a:xfrm>
            <a:prstGeom prst="rect">
              <a:avLst/>
            </a:prstGeom>
          </p:spPr>
        </p:pic>
        <p:pic>
          <p:nvPicPr>
            <p:cNvPr id="20" name="Picture 19" descr="A picture containing sitting, green, holding, food&#10;&#10;Description automatically generated">
              <a:extLst>
                <a:ext uri="{FF2B5EF4-FFF2-40B4-BE49-F238E27FC236}">
                  <a16:creationId xmlns:a16="http://schemas.microsoft.com/office/drawing/2014/main" id="{93FACA62-5B89-41B6-8886-5671095B7A9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783457" y="1006631"/>
              <a:ext cx="868680" cy="868680"/>
            </a:xfrm>
            <a:prstGeom prst="rect">
              <a:avLst/>
            </a:prstGeom>
          </p:spPr>
        </p:pic>
        <p:pic>
          <p:nvPicPr>
            <p:cNvPr id="21" name="Picture 20">
              <a:extLst>
                <a:ext uri="{FF2B5EF4-FFF2-40B4-BE49-F238E27FC236}">
                  <a16:creationId xmlns:a16="http://schemas.microsoft.com/office/drawing/2014/main" id="{472174C4-E474-4221-A58D-8294508E0DF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076000" y="1082652"/>
              <a:ext cx="868680" cy="868680"/>
            </a:xfrm>
            <a:prstGeom prst="rect">
              <a:avLst/>
            </a:prstGeom>
          </p:spPr>
        </p:pic>
        <p:pic>
          <p:nvPicPr>
            <p:cNvPr id="22" name="Picture 21">
              <a:extLst>
                <a:ext uri="{FF2B5EF4-FFF2-40B4-BE49-F238E27FC236}">
                  <a16:creationId xmlns:a16="http://schemas.microsoft.com/office/drawing/2014/main" id="{8999803F-ECA0-42F0-ADA8-75995878FEC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330179" y="1340433"/>
              <a:ext cx="868680" cy="868680"/>
            </a:xfrm>
            <a:prstGeom prst="rect">
              <a:avLst/>
            </a:prstGeom>
          </p:spPr>
        </p:pic>
        <p:pic>
          <p:nvPicPr>
            <p:cNvPr id="23" name="Picture 22" descr="A picture containing fruit, orange, half&#10;&#10;Description automatically generated">
              <a:extLst>
                <a:ext uri="{FF2B5EF4-FFF2-40B4-BE49-F238E27FC236}">
                  <a16:creationId xmlns:a16="http://schemas.microsoft.com/office/drawing/2014/main" id="{CC06ABBC-8622-4646-BA62-24EE9835187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719553" y="1227681"/>
              <a:ext cx="868680" cy="868680"/>
            </a:xfrm>
            <a:prstGeom prst="rect">
              <a:avLst/>
            </a:prstGeom>
          </p:spPr>
        </p:pic>
        <p:pic>
          <p:nvPicPr>
            <p:cNvPr id="24" name="Picture 23" descr="A picture containing pink, red, snow, white&#10;&#10;Description automatically generated">
              <a:extLst>
                <a:ext uri="{FF2B5EF4-FFF2-40B4-BE49-F238E27FC236}">
                  <a16:creationId xmlns:a16="http://schemas.microsoft.com/office/drawing/2014/main" id="{4DD1E11C-05B9-40B0-829E-9BDA29B847B6}"/>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729795" y="1147579"/>
              <a:ext cx="868680" cy="868680"/>
            </a:xfrm>
            <a:prstGeom prst="rect">
              <a:avLst/>
            </a:prstGeom>
          </p:spPr>
        </p:pic>
        <p:pic>
          <p:nvPicPr>
            <p:cNvPr id="25" name="Picture 24" descr="A picture containing melon, fruit, flower&#10;&#10;Description automatically generated">
              <a:extLst>
                <a:ext uri="{FF2B5EF4-FFF2-40B4-BE49-F238E27FC236}">
                  <a16:creationId xmlns:a16="http://schemas.microsoft.com/office/drawing/2014/main" id="{739A0B9B-9A35-4CF6-BFA8-F64030A16D1D}"/>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259870" y="1140884"/>
              <a:ext cx="868680" cy="868680"/>
            </a:xfrm>
            <a:prstGeom prst="rect">
              <a:avLst/>
            </a:prstGeom>
          </p:spPr>
        </p:pic>
        <p:pic>
          <p:nvPicPr>
            <p:cNvPr id="26" name="Picture 25" descr="A picture containing snow, sign, purple, white&#10;&#10;Description automatically generated">
              <a:extLst>
                <a:ext uri="{FF2B5EF4-FFF2-40B4-BE49-F238E27FC236}">
                  <a16:creationId xmlns:a16="http://schemas.microsoft.com/office/drawing/2014/main" id="{D3F42A61-92F5-4489-95C1-069C7B6498F4}"/>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341515" y="1173532"/>
              <a:ext cx="868680" cy="868680"/>
            </a:xfrm>
            <a:prstGeom prst="rect">
              <a:avLst/>
            </a:prstGeom>
          </p:spPr>
        </p:pic>
      </p:grpSp>
      <p:sp>
        <p:nvSpPr>
          <p:cNvPr id="2" name="Title 1">
            <a:extLst>
              <a:ext uri="{FF2B5EF4-FFF2-40B4-BE49-F238E27FC236}">
                <a16:creationId xmlns:a16="http://schemas.microsoft.com/office/drawing/2014/main" id="{63336ABC-A68B-47AA-8637-A30E5C19AE60}"/>
              </a:ext>
            </a:extLst>
          </p:cNvPr>
          <p:cNvSpPr>
            <a:spLocks noGrp="1"/>
          </p:cNvSpPr>
          <p:nvPr>
            <p:ph type="ctrTitle"/>
          </p:nvPr>
        </p:nvSpPr>
        <p:spPr>
          <a:xfrm>
            <a:off x="914400" y="2362984"/>
            <a:ext cx="10363200" cy="2107416"/>
          </a:xfrm>
        </p:spPr>
        <p:txBody>
          <a:bodyPr anchor="ctr"/>
          <a:lstStyle>
            <a:lvl1pPr algn="ctr">
              <a:defRPr sz="4800" b="1" spc="-100" baseline="0">
                <a:blipFill>
                  <a:blip r:embed="rId14"/>
                  <a:stretch>
                    <a:fillRect/>
                  </a:stretch>
                </a:blipFill>
              </a:defRPr>
            </a:lvl1pPr>
          </a:lstStyle>
          <a:p>
            <a:r>
              <a:rPr lang="en-US" dirty="0"/>
              <a:t>Click to edit Master title style</a:t>
            </a:r>
          </a:p>
        </p:txBody>
      </p:sp>
      <p:sp>
        <p:nvSpPr>
          <p:cNvPr id="3" name="Subtitle 2">
            <a:extLst>
              <a:ext uri="{FF2B5EF4-FFF2-40B4-BE49-F238E27FC236}">
                <a16:creationId xmlns:a16="http://schemas.microsoft.com/office/drawing/2014/main" id="{9A3ED149-C23D-40D9-9CE0-C20C9EAC0CF3}"/>
              </a:ext>
            </a:extLst>
          </p:cNvPr>
          <p:cNvSpPr>
            <a:spLocks noGrp="1"/>
          </p:cNvSpPr>
          <p:nvPr>
            <p:ph type="subTitle" idx="1"/>
          </p:nvPr>
        </p:nvSpPr>
        <p:spPr>
          <a:xfrm>
            <a:off x="914400" y="4882053"/>
            <a:ext cx="10363200" cy="854336"/>
          </a:xfrm>
        </p:spPr>
        <p:txBody>
          <a:bodyPr anchor="ctr"/>
          <a:lstStyle>
            <a:lvl1pPr marL="0" indent="0" algn="ctr">
              <a:buNone/>
              <a:defRPr sz="1800" b="1" cap="all"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7" name="Date Placeholder 6">
            <a:extLst>
              <a:ext uri="{FF2B5EF4-FFF2-40B4-BE49-F238E27FC236}">
                <a16:creationId xmlns:a16="http://schemas.microsoft.com/office/drawing/2014/main" id="{24A86C2B-C1E7-4752-AC50-E8E1E734E782}"/>
              </a:ext>
            </a:extLst>
          </p:cNvPr>
          <p:cNvSpPr>
            <a:spLocks noGrp="1"/>
          </p:cNvSpPr>
          <p:nvPr>
            <p:ph type="dt" sz="half" idx="10"/>
          </p:nvPr>
        </p:nvSpPr>
        <p:spPr/>
        <p:txBody>
          <a:bodyPr/>
          <a:lstStyle>
            <a:lvl1pPr>
              <a:defRPr>
                <a:solidFill>
                  <a:schemeClr val="bg1"/>
                </a:solidFill>
              </a:defRPr>
            </a:lvl1pPr>
          </a:lstStyle>
          <a:p>
            <a:fld id="{9BF08CFF-75C6-49A7-9364-19E4CF303E97}" type="datetime1">
              <a:rPr lang="en-US" smtClean="0"/>
              <a:pPr/>
              <a:t>4/17/2020</a:t>
            </a:fld>
            <a:endParaRPr lang="en-US" dirty="0"/>
          </a:p>
        </p:txBody>
      </p:sp>
      <p:sp>
        <p:nvSpPr>
          <p:cNvPr id="8" name="Footer Placeholder 7">
            <a:extLst>
              <a:ext uri="{FF2B5EF4-FFF2-40B4-BE49-F238E27FC236}">
                <a16:creationId xmlns:a16="http://schemas.microsoft.com/office/drawing/2014/main" id="{8EE54B2F-3B18-4E97-9866-8FA7084F54BF}"/>
              </a:ext>
            </a:extLst>
          </p:cNvPr>
          <p:cNvSpPr>
            <a:spLocks noGrp="1"/>
          </p:cNvSpPr>
          <p:nvPr>
            <p:ph type="ftr" sz="quarter" idx="11"/>
          </p:nvPr>
        </p:nvSpPr>
        <p:spPr/>
        <p:txBody>
          <a:bodyPr/>
          <a:lstStyle>
            <a:lvl1pPr>
              <a:defRPr>
                <a:solidFill>
                  <a:schemeClr val="bg1"/>
                </a:solidFill>
              </a:defRPr>
            </a:lvl1pPr>
          </a:lstStyle>
          <a:p>
            <a:endParaRPr lang="en-US" dirty="0"/>
          </a:p>
        </p:txBody>
      </p:sp>
      <p:sp>
        <p:nvSpPr>
          <p:cNvPr id="9" name="Slide Number Placeholder 8">
            <a:extLst>
              <a:ext uri="{FF2B5EF4-FFF2-40B4-BE49-F238E27FC236}">
                <a16:creationId xmlns:a16="http://schemas.microsoft.com/office/drawing/2014/main" id="{AD31508B-0533-4E33-83D3-30218654BC12}"/>
              </a:ext>
            </a:extLst>
          </p:cNvPr>
          <p:cNvSpPr>
            <a:spLocks noGrp="1"/>
          </p:cNvSpPr>
          <p:nvPr>
            <p:ph type="sldNum" sz="quarter" idx="12"/>
          </p:nvPr>
        </p:nvSpPr>
        <p:spPr/>
        <p:txBody>
          <a:bodyPr/>
          <a:lstStyle>
            <a:lvl1pPr>
              <a:defRPr>
                <a:solidFill>
                  <a:schemeClr val="bg1"/>
                </a:solidFill>
              </a:defRPr>
            </a:lvl1pPr>
          </a:lstStyle>
          <a:p>
            <a:fld id="{4737D6AF-2FA5-476A-AF60-7A8CDF2E2DFB}" type="slidenum">
              <a:rPr lang="en-US" smtClean="0"/>
              <a:pPr/>
              <a:t>‹#›</a:t>
            </a:fld>
            <a:endParaRPr lang="en-US" dirty="0"/>
          </a:p>
        </p:txBody>
      </p:sp>
    </p:spTree>
    <p:extLst>
      <p:ext uri="{BB962C8B-B14F-4D97-AF65-F5344CB8AC3E}">
        <p14:creationId xmlns:p14="http://schemas.microsoft.com/office/powerpoint/2010/main" val="3234076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Title Slide 2 (Logo+Name)">
    <p:bg>
      <p:bgPr>
        <a:blipFill dpi="0" rotWithShape="1">
          <a:blip r:embed="rId2">
            <a:lum/>
          </a:blip>
          <a:srcRect/>
          <a:stretch>
            <a:fillRect t="-8000" b="-8000"/>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5CCE30C-8C63-4A9A-99B0-26FBCFD1C479}"/>
              </a:ext>
            </a:extLst>
          </p:cNvPr>
          <p:cNvSpPr/>
          <p:nvPr userDrawn="1"/>
        </p:nvSpPr>
        <p:spPr>
          <a:xfrm>
            <a:off x="0" y="0"/>
            <a:ext cx="12192000" cy="6858000"/>
          </a:xfrm>
          <a:prstGeom prst="rect">
            <a:avLst/>
          </a:prstGeom>
          <a:solidFill>
            <a:schemeClr val="tx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b="1" cap="all">
              <a:solidFill>
                <a:schemeClr val="bg1"/>
              </a:solidFill>
            </a:endParaRPr>
          </a:p>
        </p:txBody>
      </p:sp>
      <p:pic>
        <p:nvPicPr>
          <p:cNvPr id="5" name="Graphic 4">
            <a:extLst>
              <a:ext uri="{FF2B5EF4-FFF2-40B4-BE49-F238E27FC236}">
                <a16:creationId xmlns:a16="http://schemas.microsoft.com/office/drawing/2014/main" id="{CA6BE25B-13FA-4D1F-9E71-8F9A875EB850}"/>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2756460" y="4686300"/>
            <a:ext cx="2963092" cy="1265787"/>
          </a:xfrm>
          <a:prstGeom prst="rect">
            <a:avLst/>
          </a:prstGeom>
        </p:spPr>
      </p:pic>
      <p:grpSp>
        <p:nvGrpSpPr>
          <p:cNvPr id="27" name="Group 26">
            <a:extLst>
              <a:ext uri="{FF2B5EF4-FFF2-40B4-BE49-F238E27FC236}">
                <a16:creationId xmlns:a16="http://schemas.microsoft.com/office/drawing/2014/main" id="{6DE1BC03-9E80-41E7-96E4-A30C0353B497}"/>
              </a:ext>
            </a:extLst>
          </p:cNvPr>
          <p:cNvGrpSpPr/>
          <p:nvPr userDrawn="1"/>
        </p:nvGrpSpPr>
        <p:grpSpPr>
          <a:xfrm>
            <a:off x="3076000" y="855122"/>
            <a:ext cx="6052550" cy="1405234"/>
            <a:chOff x="3076000" y="855122"/>
            <a:chExt cx="6052550" cy="1405234"/>
          </a:xfrm>
        </p:grpSpPr>
        <p:pic>
          <p:nvPicPr>
            <p:cNvPr id="16" name="Picture 15" descr="A picture containing pink&#10;&#10;Description automatically generated">
              <a:extLst>
                <a:ext uri="{FF2B5EF4-FFF2-40B4-BE49-F238E27FC236}">
                  <a16:creationId xmlns:a16="http://schemas.microsoft.com/office/drawing/2014/main" id="{4762E154-79D5-4C54-ABC1-43A9B5F9D56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79296" y="1391676"/>
              <a:ext cx="868680" cy="868680"/>
            </a:xfrm>
            <a:prstGeom prst="rect">
              <a:avLst/>
            </a:prstGeom>
          </p:spPr>
        </p:pic>
        <p:pic>
          <p:nvPicPr>
            <p:cNvPr id="17" name="Picture 16" descr="A picture containing orange, red, white&#10;&#10;Description automatically generated">
              <a:extLst>
                <a:ext uri="{FF2B5EF4-FFF2-40B4-BE49-F238E27FC236}">
                  <a16:creationId xmlns:a16="http://schemas.microsoft.com/office/drawing/2014/main" id="{EC4DE48E-315C-4F70-8515-3A2DE2DA98B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224674" y="883151"/>
              <a:ext cx="868680" cy="868680"/>
            </a:xfrm>
            <a:prstGeom prst="rect">
              <a:avLst/>
            </a:prstGeom>
          </p:spPr>
        </p:pic>
        <p:pic>
          <p:nvPicPr>
            <p:cNvPr id="18" name="Picture 17" descr="A picture containing blue, white, snow, dark&#10;&#10;Description automatically generated">
              <a:extLst>
                <a:ext uri="{FF2B5EF4-FFF2-40B4-BE49-F238E27FC236}">
                  <a16:creationId xmlns:a16="http://schemas.microsoft.com/office/drawing/2014/main" id="{56C983CC-657E-4812-B7E7-B066006A930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603089" y="855122"/>
              <a:ext cx="868680" cy="868680"/>
            </a:xfrm>
            <a:prstGeom prst="rect">
              <a:avLst/>
            </a:prstGeom>
          </p:spPr>
        </p:pic>
        <p:pic>
          <p:nvPicPr>
            <p:cNvPr id="19" name="Picture 18" descr="A picture containing purple, white, snow&#10;&#10;Description automatically generated">
              <a:extLst>
                <a:ext uri="{FF2B5EF4-FFF2-40B4-BE49-F238E27FC236}">
                  <a16:creationId xmlns:a16="http://schemas.microsoft.com/office/drawing/2014/main" id="{C3BACFAB-38F4-4A31-8278-C30D798B929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087104" y="1140884"/>
              <a:ext cx="868680" cy="868680"/>
            </a:xfrm>
            <a:prstGeom prst="rect">
              <a:avLst/>
            </a:prstGeom>
          </p:spPr>
        </p:pic>
        <p:pic>
          <p:nvPicPr>
            <p:cNvPr id="20" name="Picture 19" descr="A picture containing sitting, green, holding, food&#10;&#10;Description automatically generated">
              <a:extLst>
                <a:ext uri="{FF2B5EF4-FFF2-40B4-BE49-F238E27FC236}">
                  <a16:creationId xmlns:a16="http://schemas.microsoft.com/office/drawing/2014/main" id="{93FACA62-5B89-41B6-8886-5671095B7A9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783457" y="1006631"/>
              <a:ext cx="868680" cy="868680"/>
            </a:xfrm>
            <a:prstGeom prst="rect">
              <a:avLst/>
            </a:prstGeom>
          </p:spPr>
        </p:pic>
        <p:pic>
          <p:nvPicPr>
            <p:cNvPr id="21" name="Picture 20">
              <a:extLst>
                <a:ext uri="{FF2B5EF4-FFF2-40B4-BE49-F238E27FC236}">
                  <a16:creationId xmlns:a16="http://schemas.microsoft.com/office/drawing/2014/main" id="{472174C4-E474-4221-A58D-8294508E0DF5}"/>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076000" y="1082652"/>
              <a:ext cx="868680" cy="868680"/>
            </a:xfrm>
            <a:prstGeom prst="rect">
              <a:avLst/>
            </a:prstGeom>
          </p:spPr>
        </p:pic>
        <p:pic>
          <p:nvPicPr>
            <p:cNvPr id="22" name="Picture 21">
              <a:extLst>
                <a:ext uri="{FF2B5EF4-FFF2-40B4-BE49-F238E27FC236}">
                  <a16:creationId xmlns:a16="http://schemas.microsoft.com/office/drawing/2014/main" id="{8999803F-ECA0-42F0-ADA8-75995878FECF}"/>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330179" y="1340433"/>
              <a:ext cx="868680" cy="868680"/>
            </a:xfrm>
            <a:prstGeom prst="rect">
              <a:avLst/>
            </a:prstGeom>
          </p:spPr>
        </p:pic>
        <p:pic>
          <p:nvPicPr>
            <p:cNvPr id="23" name="Picture 22" descr="A picture containing fruit, orange, half&#10;&#10;Description automatically generated">
              <a:extLst>
                <a:ext uri="{FF2B5EF4-FFF2-40B4-BE49-F238E27FC236}">
                  <a16:creationId xmlns:a16="http://schemas.microsoft.com/office/drawing/2014/main" id="{CC06ABBC-8622-4646-BA62-24EE98351876}"/>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719553" y="1227681"/>
              <a:ext cx="868680" cy="868680"/>
            </a:xfrm>
            <a:prstGeom prst="rect">
              <a:avLst/>
            </a:prstGeom>
          </p:spPr>
        </p:pic>
        <p:pic>
          <p:nvPicPr>
            <p:cNvPr id="24" name="Picture 23" descr="A picture containing pink, red, snow, white&#10;&#10;Description automatically generated">
              <a:extLst>
                <a:ext uri="{FF2B5EF4-FFF2-40B4-BE49-F238E27FC236}">
                  <a16:creationId xmlns:a16="http://schemas.microsoft.com/office/drawing/2014/main" id="{4DD1E11C-05B9-40B0-829E-9BDA29B847B6}"/>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4729795" y="1147579"/>
              <a:ext cx="868680" cy="868680"/>
            </a:xfrm>
            <a:prstGeom prst="rect">
              <a:avLst/>
            </a:prstGeom>
          </p:spPr>
        </p:pic>
        <p:pic>
          <p:nvPicPr>
            <p:cNvPr id="25" name="Picture 24" descr="A picture containing melon, fruit, flower&#10;&#10;Description automatically generated">
              <a:extLst>
                <a:ext uri="{FF2B5EF4-FFF2-40B4-BE49-F238E27FC236}">
                  <a16:creationId xmlns:a16="http://schemas.microsoft.com/office/drawing/2014/main" id="{739A0B9B-9A35-4CF6-BFA8-F64030A16D1D}"/>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8259870" y="1140884"/>
              <a:ext cx="868680" cy="868680"/>
            </a:xfrm>
            <a:prstGeom prst="rect">
              <a:avLst/>
            </a:prstGeom>
          </p:spPr>
        </p:pic>
        <p:pic>
          <p:nvPicPr>
            <p:cNvPr id="26" name="Picture 25" descr="A picture containing snow, sign, purple, white&#10;&#10;Description automatically generated">
              <a:extLst>
                <a:ext uri="{FF2B5EF4-FFF2-40B4-BE49-F238E27FC236}">
                  <a16:creationId xmlns:a16="http://schemas.microsoft.com/office/drawing/2014/main" id="{D3F42A61-92F5-4489-95C1-069C7B6498F4}"/>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7341515" y="1173532"/>
              <a:ext cx="868680" cy="868680"/>
            </a:xfrm>
            <a:prstGeom prst="rect">
              <a:avLst/>
            </a:prstGeom>
          </p:spPr>
        </p:pic>
      </p:grpSp>
      <p:sp>
        <p:nvSpPr>
          <p:cNvPr id="2" name="Title 1">
            <a:extLst>
              <a:ext uri="{FF2B5EF4-FFF2-40B4-BE49-F238E27FC236}">
                <a16:creationId xmlns:a16="http://schemas.microsoft.com/office/drawing/2014/main" id="{63336ABC-A68B-47AA-8637-A30E5C19AE60}"/>
              </a:ext>
            </a:extLst>
          </p:cNvPr>
          <p:cNvSpPr>
            <a:spLocks noGrp="1"/>
          </p:cNvSpPr>
          <p:nvPr>
            <p:ph type="ctrTitle"/>
          </p:nvPr>
        </p:nvSpPr>
        <p:spPr>
          <a:xfrm>
            <a:off x="914400" y="2362984"/>
            <a:ext cx="10363200" cy="2107416"/>
          </a:xfrm>
        </p:spPr>
        <p:txBody>
          <a:bodyPr anchor="ctr"/>
          <a:lstStyle>
            <a:lvl1pPr algn="ctr">
              <a:defRPr sz="4800" b="1" spc="-100" baseline="0">
                <a:blipFill>
                  <a:blip r:embed="rId16"/>
                  <a:stretch>
                    <a:fillRect/>
                  </a:stretch>
                </a:blipFill>
              </a:defRPr>
            </a:lvl1pPr>
          </a:lstStyle>
          <a:p>
            <a:r>
              <a:rPr lang="en-US" dirty="0"/>
              <a:t>Click to edit Master title style</a:t>
            </a:r>
          </a:p>
        </p:txBody>
      </p:sp>
      <p:sp>
        <p:nvSpPr>
          <p:cNvPr id="3" name="Subtitle 2">
            <a:extLst>
              <a:ext uri="{FF2B5EF4-FFF2-40B4-BE49-F238E27FC236}">
                <a16:creationId xmlns:a16="http://schemas.microsoft.com/office/drawing/2014/main" id="{9A3ED149-C23D-40D9-9CE0-C20C9EAC0CF3}"/>
              </a:ext>
            </a:extLst>
          </p:cNvPr>
          <p:cNvSpPr>
            <a:spLocks noGrp="1"/>
          </p:cNvSpPr>
          <p:nvPr>
            <p:ph type="subTitle" idx="1"/>
          </p:nvPr>
        </p:nvSpPr>
        <p:spPr>
          <a:xfrm>
            <a:off x="6553198" y="4882053"/>
            <a:ext cx="4724401" cy="854336"/>
          </a:xfrm>
        </p:spPr>
        <p:txBody>
          <a:bodyPr anchor="ctr"/>
          <a:lstStyle>
            <a:lvl1pPr marL="0" indent="0" algn="l">
              <a:buNone/>
              <a:defRPr sz="1800" b="1" cap="all"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7" name="Date Placeholder 6">
            <a:extLst>
              <a:ext uri="{FF2B5EF4-FFF2-40B4-BE49-F238E27FC236}">
                <a16:creationId xmlns:a16="http://schemas.microsoft.com/office/drawing/2014/main" id="{24A86C2B-C1E7-4752-AC50-E8E1E734E782}"/>
              </a:ext>
            </a:extLst>
          </p:cNvPr>
          <p:cNvSpPr>
            <a:spLocks noGrp="1"/>
          </p:cNvSpPr>
          <p:nvPr>
            <p:ph type="dt" sz="half" idx="10"/>
          </p:nvPr>
        </p:nvSpPr>
        <p:spPr/>
        <p:txBody>
          <a:bodyPr/>
          <a:lstStyle>
            <a:lvl1pPr>
              <a:defRPr>
                <a:solidFill>
                  <a:schemeClr val="bg1"/>
                </a:solidFill>
              </a:defRPr>
            </a:lvl1pPr>
          </a:lstStyle>
          <a:p>
            <a:fld id="{9BF08CFF-75C6-49A7-9364-19E4CF303E97}" type="datetime1">
              <a:rPr lang="en-US" smtClean="0"/>
              <a:pPr/>
              <a:t>4/17/2020</a:t>
            </a:fld>
            <a:endParaRPr lang="en-US" dirty="0"/>
          </a:p>
        </p:txBody>
      </p:sp>
      <p:sp>
        <p:nvSpPr>
          <p:cNvPr id="8" name="Footer Placeholder 7">
            <a:extLst>
              <a:ext uri="{FF2B5EF4-FFF2-40B4-BE49-F238E27FC236}">
                <a16:creationId xmlns:a16="http://schemas.microsoft.com/office/drawing/2014/main" id="{8EE54B2F-3B18-4E97-9866-8FA7084F54BF}"/>
              </a:ext>
            </a:extLst>
          </p:cNvPr>
          <p:cNvSpPr>
            <a:spLocks noGrp="1"/>
          </p:cNvSpPr>
          <p:nvPr>
            <p:ph type="ftr" sz="quarter" idx="11"/>
          </p:nvPr>
        </p:nvSpPr>
        <p:spPr/>
        <p:txBody>
          <a:bodyPr/>
          <a:lstStyle>
            <a:lvl1pPr>
              <a:defRPr>
                <a:solidFill>
                  <a:schemeClr val="bg1"/>
                </a:solidFill>
              </a:defRPr>
            </a:lvl1pPr>
          </a:lstStyle>
          <a:p>
            <a:endParaRPr lang="en-US" dirty="0"/>
          </a:p>
        </p:txBody>
      </p:sp>
      <p:sp>
        <p:nvSpPr>
          <p:cNvPr id="9" name="Slide Number Placeholder 8">
            <a:extLst>
              <a:ext uri="{FF2B5EF4-FFF2-40B4-BE49-F238E27FC236}">
                <a16:creationId xmlns:a16="http://schemas.microsoft.com/office/drawing/2014/main" id="{AD31508B-0533-4E33-83D3-30218654BC12}"/>
              </a:ext>
            </a:extLst>
          </p:cNvPr>
          <p:cNvSpPr>
            <a:spLocks noGrp="1"/>
          </p:cNvSpPr>
          <p:nvPr>
            <p:ph type="sldNum" sz="quarter" idx="12"/>
          </p:nvPr>
        </p:nvSpPr>
        <p:spPr/>
        <p:txBody>
          <a:bodyPr/>
          <a:lstStyle>
            <a:lvl1pPr>
              <a:defRPr>
                <a:solidFill>
                  <a:schemeClr val="bg1"/>
                </a:solidFill>
              </a:defRPr>
            </a:lvl1pPr>
          </a:lstStyle>
          <a:p>
            <a:fld id="{4737D6AF-2FA5-476A-AF60-7A8CDF2E2DFB}" type="slidenum">
              <a:rPr lang="en-US" smtClean="0"/>
              <a:pPr/>
              <a:t>‹#›</a:t>
            </a:fld>
            <a:endParaRPr lang="en-US" dirty="0"/>
          </a:p>
        </p:txBody>
      </p:sp>
      <p:cxnSp>
        <p:nvCxnSpPr>
          <p:cNvPr id="13" name="Straight Connector 12">
            <a:extLst>
              <a:ext uri="{FF2B5EF4-FFF2-40B4-BE49-F238E27FC236}">
                <a16:creationId xmlns:a16="http://schemas.microsoft.com/office/drawing/2014/main" id="{C1BC16F6-11B8-4858-8B89-5E7A264FAFC3}"/>
              </a:ext>
            </a:extLst>
          </p:cNvPr>
          <p:cNvCxnSpPr>
            <a:cxnSpLocks/>
          </p:cNvCxnSpPr>
          <p:nvPr userDrawn="1"/>
        </p:nvCxnSpPr>
        <p:spPr>
          <a:xfrm>
            <a:off x="6096000" y="4686300"/>
            <a:ext cx="0" cy="1257300"/>
          </a:xfrm>
          <a:prstGeom prst="line">
            <a:avLst/>
          </a:prstGeom>
          <a:ln w="9525" cap="flat">
            <a:solidFill>
              <a:schemeClr val="bg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9015469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Slide 2 (Logo + 2 Names)">
    <p:bg>
      <p:bgPr>
        <a:blipFill dpi="0" rotWithShape="1">
          <a:blip r:embed="rId2">
            <a:lum/>
          </a:blip>
          <a:srcRect/>
          <a:stretch>
            <a:fillRect t="-8000" b="-8000"/>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5CCE30C-8C63-4A9A-99B0-26FBCFD1C479}"/>
              </a:ext>
            </a:extLst>
          </p:cNvPr>
          <p:cNvSpPr/>
          <p:nvPr userDrawn="1"/>
        </p:nvSpPr>
        <p:spPr>
          <a:xfrm>
            <a:off x="0" y="0"/>
            <a:ext cx="12192000" cy="6858000"/>
          </a:xfrm>
          <a:prstGeom prst="rect">
            <a:avLst/>
          </a:prstGeom>
          <a:solidFill>
            <a:schemeClr val="tx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b="1" cap="all">
              <a:solidFill>
                <a:schemeClr val="bg1"/>
              </a:solidFill>
            </a:endParaRPr>
          </a:p>
        </p:txBody>
      </p:sp>
      <p:pic>
        <p:nvPicPr>
          <p:cNvPr id="5" name="Graphic 4">
            <a:extLst>
              <a:ext uri="{FF2B5EF4-FFF2-40B4-BE49-F238E27FC236}">
                <a16:creationId xmlns:a16="http://schemas.microsoft.com/office/drawing/2014/main" id="{CA6BE25B-13FA-4D1F-9E71-8F9A875EB850}"/>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2756460" y="4686300"/>
            <a:ext cx="2963092" cy="1265787"/>
          </a:xfrm>
          <a:prstGeom prst="rect">
            <a:avLst/>
          </a:prstGeom>
        </p:spPr>
      </p:pic>
      <p:grpSp>
        <p:nvGrpSpPr>
          <p:cNvPr id="27" name="Group 26">
            <a:extLst>
              <a:ext uri="{FF2B5EF4-FFF2-40B4-BE49-F238E27FC236}">
                <a16:creationId xmlns:a16="http://schemas.microsoft.com/office/drawing/2014/main" id="{6DE1BC03-9E80-41E7-96E4-A30C0353B497}"/>
              </a:ext>
            </a:extLst>
          </p:cNvPr>
          <p:cNvGrpSpPr/>
          <p:nvPr userDrawn="1"/>
        </p:nvGrpSpPr>
        <p:grpSpPr>
          <a:xfrm>
            <a:off x="3076000" y="855122"/>
            <a:ext cx="6052550" cy="1405234"/>
            <a:chOff x="3076000" y="855122"/>
            <a:chExt cx="6052550" cy="1405234"/>
          </a:xfrm>
        </p:grpSpPr>
        <p:pic>
          <p:nvPicPr>
            <p:cNvPr id="16" name="Picture 15" descr="A picture containing pink&#10;&#10;Description automatically generated">
              <a:extLst>
                <a:ext uri="{FF2B5EF4-FFF2-40B4-BE49-F238E27FC236}">
                  <a16:creationId xmlns:a16="http://schemas.microsoft.com/office/drawing/2014/main" id="{4762E154-79D5-4C54-ABC1-43A9B5F9D56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79296" y="1391676"/>
              <a:ext cx="868680" cy="868680"/>
            </a:xfrm>
            <a:prstGeom prst="rect">
              <a:avLst/>
            </a:prstGeom>
          </p:spPr>
        </p:pic>
        <p:pic>
          <p:nvPicPr>
            <p:cNvPr id="17" name="Picture 16" descr="A picture containing orange, red, white&#10;&#10;Description automatically generated">
              <a:extLst>
                <a:ext uri="{FF2B5EF4-FFF2-40B4-BE49-F238E27FC236}">
                  <a16:creationId xmlns:a16="http://schemas.microsoft.com/office/drawing/2014/main" id="{EC4DE48E-315C-4F70-8515-3A2DE2DA98B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224674" y="883151"/>
              <a:ext cx="868680" cy="868680"/>
            </a:xfrm>
            <a:prstGeom prst="rect">
              <a:avLst/>
            </a:prstGeom>
          </p:spPr>
        </p:pic>
        <p:pic>
          <p:nvPicPr>
            <p:cNvPr id="18" name="Picture 17" descr="A picture containing blue, white, snow, dark&#10;&#10;Description automatically generated">
              <a:extLst>
                <a:ext uri="{FF2B5EF4-FFF2-40B4-BE49-F238E27FC236}">
                  <a16:creationId xmlns:a16="http://schemas.microsoft.com/office/drawing/2014/main" id="{56C983CC-657E-4812-B7E7-B066006A930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603089" y="855122"/>
              <a:ext cx="868680" cy="868680"/>
            </a:xfrm>
            <a:prstGeom prst="rect">
              <a:avLst/>
            </a:prstGeom>
          </p:spPr>
        </p:pic>
        <p:pic>
          <p:nvPicPr>
            <p:cNvPr id="19" name="Picture 18" descr="A picture containing purple, white, snow&#10;&#10;Description automatically generated">
              <a:extLst>
                <a:ext uri="{FF2B5EF4-FFF2-40B4-BE49-F238E27FC236}">
                  <a16:creationId xmlns:a16="http://schemas.microsoft.com/office/drawing/2014/main" id="{C3BACFAB-38F4-4A31-8278-C30D798B929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087104" y="1140884"/>
              <a:ext cx="868680" cy="868680"/>
            </a:xfrm>
            <a:prstGeom prst="rect">
              <a:avLst/>
            </a:prstGeom>
          </p:spPr>
        </p:pic>
        <p:pic>
          <p:nvPicPr>
            <p:cNvPr id="20" name="Picture 19" descr="A picture containing sitting, green, holding, food&#10;&#10;Description automatically generated">
              <a:extLst>
                <a:ext uri="{FF2B5EF4-FFF2-40B4-BE49-F238E27FC236}">
                  <a16:creationId xmlns:a16="http://schemas.microsoft.com/office/drawing/2014/main" id="{93FACA62-5B89-41B6-8886-5671095B7A9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783457" y="1006631"/>
              <a:ext cx="868680" cy="868680"/>
            </a:xfrm>
            <a:prstGeom prst="rect">
              <a:avLst/>
            </a:prstGeom>
          </p:spPr>
        </p:pic>
        <p:pic>
          <p:nvPicPr>
            <p:cNvPr id="21" name="Picture 20">
              <a:extLst>
                <a:ext uri="{FF2B5EF4-FFF2-40B4-BE49-F238E27FC236}">
                  <a16:creationId xmlns:a16="http://schemas.microsoft.com/office/drawing/2014/main" id="{472174C4-E474-4221-A58D-8294508E0DF5}"/>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076000" y="1082652"/>
              <a:ext cx="868680" cy="868680"/>
            </a:xfrm>
            <a:prstGeom prst="rect">
              <a:avLst/>
            </a:prstGeom>
          </p:spPr>
        </p:pic>
        <p:pic>
          <p:nvPicPr>
            <p:cNvPr id="22" name="Picture 21">
              <a:extLst>
                <a:ext uri="{FF2B5EF4-FFF2-40B4-BE49-F238E27FC236}">
                  <a16:creationId xmlns:a16="http://schemas.microsoft.com/office/drawing/2014/main" id="{8999803F-ECA0-42F0-ADA8-75995878FECF}"/>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330179" y="1340433"/>
              <a:ext cx="868680" cy="868680"/>
            </a:xfrm>
            <a:prstGeom prst="rect">
              <a:avLst/>
            </a:prstGeom>
          </p:spPr>
        </p:pic>
        <p:pic>
          <p:nvPicPr>
            <p:cNvPr id="23" name="Picture 22" descr="A picture containing fruit, orange, half&#10;&#10;Description automatically generated">
              <a:extLst>
                <a:ext uri="{FF2B5EF4-FFF2-40B4-BE49-F238E27FC236}">
                  <a16:creationId xmlns:a16="http://schemas.microsoft.com/office/drawing/2014/main" id="{CC06ABBC-8622-4646-BA62-24EE98351876}"/>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719553" y="1227681"/>
              <a:ext cx="868680" cy="868680"/>
            </a:xfrm>
            <a:prstGeom prst="rect">
              <a:avLst/>
            </a:prstGeom>
          </p:spPr>
        </p:pic>
        <p:pic>
          <p:nvPicPr>
            <p:cNvPr id="24" name="Picture 23" descr="A picture containing pink, red, snow, white&#10;&#10;Description automatically generated">
              <a:extLst>
                <a:ext uri="{FF2B5EF4-FFF2-40B4-BE49-F238E27FC236}">
                  <a16:creationId xmlns:a16="http://schemas.microsoft.com/office/drawing/2014/main" id="{4DD1E11C-05B9-40B0-829E-9BDA29B847B6}"/>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4729795" y="1147579"/>
              <a:ext cx="868680" cy="868680"/>
            </a:xfrm>
            <a:prstGeom prst="rect">
              <a:avLst/>
            </a:prstGeom>
          </p:spPr>
        </p:pic>
        <p:pic>
          <p:nvPicPr>
            <p:cNvPr id="25" name="Picture 24" descr="A picture containing melon, fruit, flower&#10;&#10;Description automatically generated">
              <a:extLst>
                <a:ext uri="{FF2B5EF4-FFF2-40B4-BE49-F238E27FC236}">
                  <a16:creationId xmlns:a16="http://schemas.microsoft.com/office/drawing/2014/main" id="{739A0B9B-9A35-4CF6-BFA8-F64030A16D1D}"/>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8259870" y="1140884"/>
              <a:ext cx="868680" cy="868680"/>
            </a:xfrm>
            <a:prstGeom prst="rect">
              <a:avLst/>
            </a:prstGeom>
          </p:spPr>
        </p:pic>
        <p:pic>
          <p:nvPicPr>
            <p:cNvPr id="26" name="Picture 25" descr="A picture containing snow, sign, purple, white&#10;&#10;Description automatically generated">
              <a:extLst>
                <a:ext uri="{FF2B5EF4-FFF2-40B4-BE49-F238E27FC236}">
                  <a16:creationId xmlns:a16="http://schemas.microsoft.com/office/drawing/2014/main" id="{D3F42A61-92F5-4489-95C1-069C7B6498F4}"/>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7341515" y="1173532"/>
              <a:ext cx="868680" cy="868680"/>
            </a:xfrm>
            <a:prstGeom prst="rect">
              <a:avLst/>
            </a:prstGeom>
          </p:spPr>
        </p:pic>
      </p:grpSp>
      <p:sp>
        <p:nvSpPr>
          <p:cNvPr id="2" name="Title 1">
            <a:extLst>
              <a:ext uri="{FF2B5EF4-FFF2-40B4-BE49-F238E27FC236}">
                <a16:creationId xmlns:a16="http://schemas.microsoft.com/office/drawing/2014/main" id="{63336ABC-A68B-47AA-8637-A30E5C19AE60}"/>
              </a:ext>
            </a:extLst>
          </p:cNvPr>
          <p:cNvSpPr>
            <a:spLocks noGrp="1"/>
          </p:cNvSpPr>
          <p:nvPr>
            <p:ph type="ctrTitle"/>
          </p:nvPr>
        </p:nvSpPr>
        <p:spPr>
          <a:xfrm>
            <a:off x="914400" y="2362984"/>
            <a:ext cx="10363200" cy="2107416"/>
          </a:xfrm>
        </p:spPr>
        <p:txBody>
          <a:bodyPr anchor="ctr"/>
          <a:lstStyle>
            <a:lvl1pPr algn="ctr">
              <a:defRPr sz="4800" b="1" spc="-100" baseline="0">
                <a:blipFill>
                  <a:blip r:embed="rId16"/>
                  <a:stretch>
                    <a:fillRect/>
                  </a:stretch>
                </a:blipFill>
              </a:defRPr>
            </a:lvl1pPr>
          </a:lstStyle>
          <a:p>
            <a:r>
              <a:rPr lang="en-US" dirty="0"/>
              <a:t>Click to edit Master title style</a:t>
            </a:r>
          </a:p>
        </p:txBody>
      </p:sp>
      <p:sp>
        <p:nvSpPr>
          <p:cNvPr id="7" name="Date Placeholder 6">
            <a:extLst>
              <a:ext uri="{FF2B5EF4-FFF2-40B4-BE49-F238E27FC236}">
                <a16:creationId xmlns:a16="http://schemas.microsoft.com/office/drawing/2014/main" id="{24A86C2B-C1E7-4752-AC50-E8E1E734E782}"/>
              </a:ext>
            </a:extLst>
          </p:cNvPr>
          <p:cNvSpPr>
            <a:spLocks noGrp="1"/>
          </p:cNvSpPr>
          <p:nvPr>
            <p:ph type="dt" sz="half" idx="10"/>
          </p:nvPr>
        </p:nvSpPr>
        <p:spPr/>
        <p:txBody>
          <a:bodyPr/>
          <a:lstStyle>
            <a:lvl1pPr>
              <a:defRPr>
                <a:solidFill>
                  <a:schemeClr val="bg1"/>
                </a:solidFill>
              </a:defRPr>
            </a:lvl1pPr>
          </a:lstStyle>
          <a:p>
            <a:fld id="{9BF08CFF-75C6-49A7-9364-19E4CF303E97}" type="datetime1">
              <a:rPr lang="en-US" smtClean="0"/>
              <a:pPr/>
              <a:t>4/17/2020</a:t>
            </a:fld>
            <a:endParaRPr lang="en-US" dirty="0"/>
          </a:p>
        </p:txBody>
      </p:sp>
      <p:sp>
        <p:nvSpPr>
          <p:cNvPr id="8" name="Footer Placeholder 7">
            <a:extLst>
              <a:ext uri="{FF2B5EF4-FFF2-40B4-BE49-F238E27FC236}">
                <a16:creationId xmlns:a16="http://schemas.microsoft.com/office/drawing/2014/main" id="{8EE54B2F-3B18-4E97-9866-8FA7084F54BF}"/>
              </a:ext>
            </a:extLst>
          </p:cNvPr>
          <p:cNvSpPr>
            <a:spLocks noGrp="1"/>
          </p:cNvSpPr>
          <p:nvPr>
            <p:ph type="ftr" sz="quarter" idx="11"/>
          </p:nvPr>
        </p:nvSpPr>
        <p:spPr/>
        <p:txBody>
          <a:bodyPr/>
          <a:lstStyle>
            <a:lvl1pPr>
              <a:defRPr>
                <a:solidFill>
                  <a:schemeClr val="bg1"/>
                </a:solidFill>
              </a:defRPr>
            </a:lvl1pPr>
          </a:lstStyle>
          <a:p>
            <a:endParaRPr lang="en-US" dirty="0"/>
          </a:p>
        </p:txBody>
      </p:sp>
      <p:sp>
        <p:nvSpPr>
          <p:cNvPr id="9" name="Slide Number Placeholder 8">
            <a:extLst>
              <a:ext uri="{FF2B5EF4-FFF2-40B4-BE49-F238E27FC236}">
                <a16:creationId xmlns:a16="http://schemas.microsoft.com/office/drawing/2014/main" id="{AD31508B-0533-4E33-83D3-30218654BC12}"/>
              </a:ext>
            </a:extLst>
          </p:cNvPr>
          <p:cNvSpPr>
            <a:spLocks noGrp="1"/>
          </p:cNvSpPr>
          <p:nvPr>
            <p:ph type="sldNum" sz="quarter" idx="12"/>
          </p:nvPr>
        </p:nvSpPr>
        <p:spPr/>
        <p:txBody>
          <a:bodyPr/>
          <a:lstStyle>
            <a:lvl1pPr>
              <a:defRPr>
                <a:solidFill>
                  <a:schemeClr val="bg1"/>
                </a:solidFill>
              </a:defRPr>
            </a:lvl1pPr>
          </a:lstStyle>
          <a:p>
            <a:fld id="{4737D6AF-2FA5-476A-AF60-7A8CDF2E2DFB}" type="slidenum">
              <a:rPr lang="en-US" smtClean="0"/>
              <a:pPr/>
              <a:t>‹#›</a:t>
            </a:fld>
            <a:endParaRPr lang="en-US" dirty="0"/>
          </a:p>
        </p:txBody>
      </p:sp>
      <p:cxnSp>
        <p:nvCxnSpPr>
          <p:cNvPr id="13" name="Straight Connector 12">
            <a:extLst>
              <a:ext uri="{FF2B5EF4-FFF2-40B4-BE49-F238E27FC236}">
                <a16:creationId xmlns:a16="http://schemas.microsoft.com/office/drawing/2014/main" id="{C1BC16F6-11B8-4858-8B89-5E7A264FAFC3}"/>
              </a:ext>
            </a:extLst>
          </p:cNvPr>
          <p:cNvCxnSpPr>
            <a:cxnSpLocks/>
          </p:cNvCxnSpPr>
          <p:nvPr userDrawn="1"/>
        </p:nvCxnSpPr>
        <p:spPr>
          <a:xfrm>
            <a:off x="6096000" y="4686300"/>
            <a:ext cx="0" cy="1257300"/>
          </a:xfrm>
          <a:prstGeom prst="line">
            <a:avLst/>
          </a:prstGeom>
          <a:ln w="9525" cap="flat">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28" name="Subtitle 2">
            <a:extLst>
              <a:ext uri="{FF2B5EF4-FFF2-40B4-BE49-F238E27FC236}">
                <a16:creationId xmlns:a16="http://schemas.microsoft.com/office/drawing/2014/main" id="{88573683-68E0-4169-9E6C-36DBB46DE952}"/>
              </a:ext>
            </a:extLst>
          </p:cNvPr>
          <p:cNvSpPr>
            <a:spLocks noGrp="1"/>
          </p:cNvSpPr>
          <p:nvPr>
            <p:ph type="subTitle" idx="1"/>
          </p:nvPr>
        </p:nvSpPr>
        <p:spPr>
          <a:xfrm>
            <a:off x="6553198" y="4882053"/>
            <a:ext cx="4724401" cy="432895"/>
          </a:xfrm>
        </p:spPr>
        <p:txBody>
          <a:bodyPr anchor="ctr"/>
          <a:lstStyle>
            <a:lvl1pPr marL="0" indent="0" algn="l">
              <a:buNone/>
              <a:defRPr sz="1800" b="1" cap="all"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cxnSp>
        <p:nvCxnSpPr>
          <p:cNvPr id="29" name="Straight Connector 28">
            <a:extLst>
              <a:ext uri="{FF2B5EF4-FFF2-40B4-BE49-F238E27FC236}">
                <a16:creationId xmlns:a16="http://schemas.microsoft.com/office/drawing/2014/main" id="{7411EDD6-7A37-4265-B803-3BDE6D27BA18}"/>
              </a:ext>
            </a:extLst>
          </p:cNvPr>
          <p:cNvCxnSpPr>
            <a:cxnSpLocks/>
          </p:cNvCxnSpPr>
          <p:nvPr userDrawn="1"/>
        </p:nvCxnSpPr>
        <p:spPr>
          <a:xfrm>
            <a:off x="6553200" y="5314950"/>
            <a:ext cx="3188329" cy="0"/>
          </a:xfrm>
          <a:prstGeom prst="line">
            <a:avLst/>
          </a:prstGeom>
          <a:ln w="9525" cap="flat">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30" name="Text Placeholder 11">
            <a:extLst>
              <a:ext uri="{FF2B5EF4-FFF2-40B4-BE49-F238E27FC236}">
                <a16:creationId xmlns:a16="http://schemas.microsoft.com/office/drawing/2014/main" id="{7160B78B-90F6-42E4-AFE5-2469CED976A0}"/>
              </a:ext>
            </a:extLst>
          </p:cNvPr>
          <p:cNvSpPr>
            <a:spLocks noGrp="1"/>
          </p:cNvSpPr>
          <p:nvPr>
            <p:ph type="body" sz="quarter" idx="13" hasCustomPrompt="1"/>
          </p:nvPr>
        </p:nvSpPr>
        <p:spPr>
          <a:xfrm>
            <a:off x="6553199" y="5301119"/>
            <a:ext cx="4724402" cy="432895"/>
          </a:xfrm>
        </p:spPr>
        <p:txBody>
          <a:bodyPr anchor="ctr"/>
          <a:lstStyle>
            <a:lvl1pPr marL="0" indent="0">
              <a:buNone/>
              <a:defRPr sz="1800" b="1" cap="all" baseline="0">
                <a:solidFill>
                  <a:schemeClr val="bg1"/>
                </a:solidFill>
              </a:defRPr>
            </a:lvl1pPr>
            <a:lvl2pPr marL="233362" indent="0">
              <a:buNone/>
              <a:defRPr sz="1800" b="1" cap="all" baseline="0"/>
            </a:lvl2pPr>
            <a:lvl3pPr marL="457200" indent="0">
              <a:buNone/>
              <a:defRPr sz="1800" b="1" cap="all" baseline="0"/>
            </a:lvl3pPr>
            <a:lvl4pPr marL="690562" indent="0">
              <a:buNone/>
              <a:defRPr sz="1800" b="1" cap="all" baseline="0"/>
            </a:lvl4pPr>
            <a:lvl5pPr marL="914400" indent="0">
              <a:buNone/>
              <a:defRPr sz="1800" b="1" cap="all" baseline="0"/>
            </a:lvl5pPr>
          </a:lstStyle>
          <a:p>
            <a:pPr lvl="0"/>
            <a:r>
              <a:rPr lang="en-US" dirty="0"/>
              <a:t>Click to edit Master Subtitle style</a:t>
            </a:r>
          </a:p>
        </p:txBody>
      </p:sp>
    </p:spTree>
    <p:extLst>
      <p:ext uri="{BB962C8B-B14F-4D97-AF65-F5344CB8AC3E}">
        <p14:creationId xmlns:p14="http://schemas.microsoft.com/office/powerpoint/2010/main" val="26462856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ACC65C-1E8A-4AD7-BF9E-A307D4C49436}"/>
              </a:ext>
            </a:extLst>
          </p:cNvPr>
          <p:cNvSpPr>
            <a:spLocks noGrp="1"/>
          </p:cNvSpPr>
          <p:nvPr>
            <p:ph type="title" hasCustomPrompt="1"/>
          </p:nvPr>
        </p:nvSpPr>
        <p:spPr>
          <a:xfrm>
            <a:off x="914400" y="2171700"/>
            <a:ext cx="5181594" cy="2514600"/>
          </a:xfrm>
        </p:spPr>
        <p:txBody>
          <a:bodyPr anchor="ctr"/>
          <a:lstStyle>
            <a:lvl1pPr algn="ctr">
              <a:defRPr sz="4800"/>
            </a:lvl1pPr>
          </a:lstStyle>
          <a:p>
            <a:r>
              <a:rPr lang="en-US" dirty="0"/>
              <a:t>Click to edit </a:t>
            </a:r>
            <a:br>
              <a:rPr lang="en-US" dirty="0"/>
            </a:br>
            <a:r>
              <a:rPr lang="en-US" dirty="0"/>
              <a:t>Master title style</a:t>
            </a:r>
          </a:p>
        </p:txBody>
      </p:sp>
      <p:sp>
        <p:nvSpPr>
          <p:cNvPr id="3" name="Text Placeholder 2">
            <a:extLst>
              <a:ext uri="{FF2B5EF4-FFF2-40B4-BE49-F238E27FC236}">
                <a16:creationId xmlns:a16="http://schemas.microsoft.com/office/drawing/2014/main" id="{5045F2A9-1816-4BBB-BE9D-5D22652D3F48}"/>
              </a:ext>
            </a:extLst>
          </p:cNvPr>
          <p:cNvSpPr>
            <a:spLocks noGrp="1"/>
          </p:cNvSpPr>
          <p:nvPr>
            <p:ph type="body" idx="1"/>
          </p:nvPr>
        </p:nvSpPr>
        <p:spPr>
          <a:xfrm>
            <a:off x="914400" y="5257800"/>
            <a:ext cx="5181591" cy="685800"/>
          </a:xfrm>
        </p:spPr>
        <p:txBody>
          <a:bodyPr/>
          <a:lstStyle>
            <a:lvl1pPr marL="0" indent="0" algn="ctr">
              <a:buNone/>
              <a:defRPr sz="18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4" name="Date Placeholder 3">
            <a:extLst>
              <a:ext uri="{FF2B5EF4-FFF2-40B4-BE49-F238E27FC236}">
                <a16:creationId xmlns:a16="http://schemas.microsoft.com/office/drawing/2014/main" id="{379D892E-440C-4A40-83D9-EDBD28138604}"/>
              </a:ext>
            </a:extLst>
          </p:cNvPr>
          <p:cNvSpPr>
            <a:spLocks noGrp="1"/>
          </p:cNvSpPr>
          <p:nvPr>
            <p:ph type="dt" sz="half" idx="10"/>
          </p:nvPr>
        </p:nvSpPr>
        <p:spPr/>
        <p:txBody>
          <a:bodyPr/>
          <a:lstStyle/>
          <a:p>
            <a:fld id="{1B7A863F-C3A5-4908-BEDE-DC3D32A0040B}" type="datetime1">
              <a:rPr lang="en-US" smtClean="0"/>
              <a:t>4/17/2020</a:t>
            </a:fld>
            <a:endParaRPr lang="en-US"/>
          </a:p>
        </p:txBody>
      </p:sp>
      <p:sp>
        <p:nvSpPr>
          <p:cNvPr id="5" name="Footer Placeholder 4">
            <a:extLst>
              <a:ext uri="{FF2B5EF4-FFF2-40B4-BE49-F238E27FC236}">
                <a16:creationId xmlns:a16="http://schemas.microsoft.com/office/drawing/2014/main" id="{33C6AEC0-C462-4EF0-B0E9-663A359BFB81}"/>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E9DD5AAD-DB3A-437E-9FAD-30BF2B5DFD00}"/>
              </a:ext>
            </a:extLst>
          </p:cNvPr>
          <p:cNvSpPr>
            <a:spLocks noGrp="1"/>
          </p:cNvSpPr>
          <p:nvPr>
            <p:ph type="sldNum" sz="quarter" idx="12"/>
          </p:nvPr>
        </p:nvSpPr>
        <p:spPr/>
        <p:txBody>
          <a:bodyPr/>
          <a:lstStyle/>
          <a:p>
            <a:fld id="{4737D6AF-2FA5-476A-AF60-7A8CDF2E2DFB}" type="slidenum">
              <a:rPr lang="en-US" smtClean="0"/>
              <a:t>‹#›</a:t>
            </a:fld>
            <a:endParaRPr lang="en-US"/>
          </a:p>
        </p:txBody>
      </p:sp>
      <p:grpSp>
        <p:nvGrpSpPr>
          <p:cNvPr id="12" name="Group 11">
            <a:extLst>
              <a:ext uri="{FF2B5EF4-FFF2-40B4-BE49-F238E27FC236}">
                <a16:creationId xmlns:a16="http://schemas.microsoft.com/office/drawing/2014/main" id="{72122335-9FFA-48F2-9FC7-DB5EBD271BD1}"/>
              </a:ext>
            </a:extLst>
          </p:cNvPr>
          <p:cNvGrpSpPr/>
          <p:nvPr userDrawn="1"/>
        </p:nvGrpSpPr>
        <p:grpSpPr>
          <a:xfrm>
            <a:off x="6883460" y="1148852"/>
            <a:ext cx="3640745" cy="4732402"/>
            <a:chOff x="7323972" y="1004590"/>
            <a:chExt cx="3640745" cy="4732402"/>
          </a:xfrm>
        </p:grpSpPr>
        <p:pic>
          <p:nvPicPr>
            <p:cNvPr id="13" name="Picture 12" descr="A picture containing cup, orange, donut&#10;&#10;Description automatically generated">
              <a:extLst>
                <a:ext uri="{FF2B5EF4-FFF2-40B4-BE49-F238E27FC236}">
                  <a16:creationId xmlns:a16="http://schemas.microsoft.com/office/drawing/2014/main" id="{34A90578-C233-419B-B9F7-64075C03E5F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883427">
              <a:off x="8919021" y="1004590"/>
              <a:ext cx="2045696" cy="2045694"/>
            </a:xfrm>
            <a:prstGeom prst="rect">
              <a:avLst/>
            </a:prstGeom>
          </p:spPr>
        </p:pic>
        <p:pic>
          <p:nvPicPr>
            <p:cNvPr id="14" name="Picture 13" descr="A picture containing pink, red, snow, white&#10;&#10;Description automatically generated">
              <a:extLst>
                <a:ext uri="{FF2B5EF4-FFF2-40B4-BE49-F238E27FC236}">
                  <a16:creationId xmlns:a16="http://schemas.microsoft.com/office/drawing/2014/main" id="{0C2FF60E-411A-4935-AA5D-BB37647D090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26817" y="1711822"/>
              <a:ext cx="3434356" cy="3434356"/>
            </a:xfrm>
            <a:prstGeom prst="rect">
              <a:avLst/>
            </a:prstGeom>
          </p:spPr>
        </p:pic>
        <p:pic>
          <p:nvPicPr>
            <p:cNvPr id="15" name="Picture 14" descr="A picture containing blue, white, snow, dark&#10;&#10;Description automatically generated">
              <a:extLst>
                <a:ext uri="{FF2B5EF4-FFF2-40B4-BE49-F238E27FC236}">
                  <a16:creationId xmlns:a16="http://schemas.microsoft.com/office/drawing/2014/main" id="{1697FDA9-277E-4EB8-92A9-EC6B196785D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0500804">
              <a:off x="7323972" y="3709160"/>
              <a:ext cx="2027832" cy="2027832"/>
            </a:xfrm>
            <a:prstGeom prst="rect">
              <a:avLst/>
            </a:prstGeom>
          </p:spPr>
        </p:pic>
        <p:pic>
          <p:nvPicPr>
            <p:cNvPr id="16" name="Picture 15" descr="A close up of a black background&#10;&#10;Description automatically generated">
              <a:extLst>
                <a:ext uri="{FF2B5EF4-FFF2-40B4-BE49-F238E27FC236}">
                  <a16:creationId xmlns:a16="http://schemas.microsoft.com/office/drawing/2014/main" id="{AEE3B4EA-F8EF-4CF9-A7EB-813E07684F0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0259321">
              <a:off x="9761191" y="4396662"/>
              <a:ext cx="957902" cy="957902"/>
            </a:xfrm>
            <a:prstGeom prst="rect">
              <a:avLst/>
            </a:prstGeom>
          </p:spPr>
        </p:pic>
        <p:pic>
          <p:nvPicPr>
            <p:cNvPr id="17" name="Picture 16" descr="A picture containing pink&#10;&#10;Description automatically generated">
              <a:extLst>
                <a:ext uri="{FF2B5EF4-FFF2-40B4-BE49-F238E27FC236}">
                  <a16:creationId xmlns:a16="http://schemas.microsoft.com/office/drawing/2014/main" id="{5D8333B8-C45C-4E51-B1E1-DFE3A56AEF1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20196031">
              <a:off x="7426011" y="3105921"/>
              <a:ext cx="934430" cy="934430"/>
            </a:xfrm>
            <a:prstGeom prst="rect">
              <a:avLst/>
            </a:prstGeom>
          </p:spPr>
        </p:pic>
        <p:pic>
          <p:nvPicPr>
            <p:cNvPr id="18" name="Picture 17" descr="A picture containing sitting, green, holding, food&#10;&#10;Description automatically generated">
              <a:extLst>
                <a:ext uri="{FF2B5EF4-FFF2-40B4-BE49-F238E27FC236}">
                  <a16:creationId xmlns:a16="http://schemas.microsoft.com/office/drawing/2014/main" id="{054781EE-1469-4F5C-9153-A9E6372B4D6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619919">
              <a:off x="9736461" y="3010779"/>
              <a:ext cx="1124712" cy="1124712"/>
            </a:xfrm>
            <a:prstGeom prst="rect">
              <a:avLst/>
            </a:prstGeom>
          </p:spPr>
        </p:pic>
      </p:grpSp>
    </p:spTree>
    <p:extLst>
      <p:ext uri="{BB962C8B-B14F-4D97-AF65-F5344CB8AC3E}">
        <p14:creationId xmlns:p14="http://schemas.microsoft.com/office/powerpoint/2010/main" val="16171484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Section Header 2">
    <p:bg>
      <p:bgPr>
        <a:blipFill dpi="0" rotWithShape="1">
          <a:blip r:embed="rId2">
            <a:lum/>
          </a:blip>
          <a:srcRect/>
          <a:stretch>
            <a:fillRect t="-8000" b="-8000"/>
          </a:stretch>
        </a:blip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DD9EF02-C41F-4C2D-A6C4-06D1F3D25BE0}"/>
              </a:ext>
            </a:extLst>
          </p:cNvPr>
          <p:cNvSpPr/>
          <p:nvPr userDrawn="1"/>
        </p:nvSpPr>
        <p:spPr>
          <a:xfrm>
            <a:off x="0" y="0"/>
            <a:ext cx="12192000" cy="6858000"/>
          </a:xfrm>
          <a:prstGeom prst="rect">
            <a:avLst/>
          </a:prstGeom>
          <a:solidFill>
            <a:schemeClr val="tx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b="1" cap="all">
              <a:solidFill>
                <a:schemeClr val="bg1"/>
              </a:solidFill>
            </a:endParaRPr>
          </a:p>
        </p:txBody>
      </p:sp>
      <p:sp>
        <p:nvSpPr>
          <p:cNvPr id="2" name="Title 1">
            <a:extLst>
              <a:ext uri="{FF2B5EF4-FFF2-40B4-BE49-F238E27FC236}">
                <a16:creationId xmlns:a16="http://schemas.microsoft.com/office/drawing/2014/main" id="{1FACC65C-1E8A-4AD7-BF9E-A307D4C49436}"/>
              </a:ext>
            </a:extLst>
          </p:cNvPr>
          <p:cNvSpPr>
            <a:spLocks noGrp="1"/>
          </p:cNvSpPr>
          <p:nvPr>
            <p:ph type="title" hasCustomPrompt="1"/>
          </p:nvPr>
        </p:nvSpPr>
        <p:spPr>
          <a:xfrm>
            <a:off x="914400" y="2171700"/>
            <a:ext cx="5181594" cy="2514600"/>
          </a:xfrm>
        </p:spPr>
        <p:txBody>
          <a:bodyPr anchor="ctr"/>
          <a:lstStyle>
            <a:lvl1pPr algn="ctr">
              <a:defRPr sz="4800">
                <a:blipFill>
                  <a:blip r:embed="rId3"/>
                  <a:stretch>
                    <a:fillRect/>
                  </a:stretch>
                </a:blipFill>
              </a:defRPr>
            </a:lvl1pPr>
          </a:lstStyle>
          <a:p>
            <a:r>
              <a:rPr lang="en-US" dirty="0"/>
              <a:t>Click to edit </a:t>
            </a:r>
            <a:br>
              <a:rPr lang="en-US" dirty="0"/>
            </a:br>
            <a:r>
              <a:rPr lang="en-US" dirty="0"/>
              <a:t>Master title style</a:t>
            </a:r>
          </a:p>
        </p:txBody>
      </p:sp>
      <p:sp>
        <p:nvSpPr>
          <p:cNvPr id="3" name="Text Placeholder 2">
            <a:extLst>
              <a:ext uri="{FF2B5EF4-FFF2-40B4-BE49-F238E27FC236}">
                <a16:creationId xmlns:a16="http://schemas.microsoft.com/office/drawing/2014/main" id="{5045F2A9-1816-4BBB-BE9D-5D22652D3F48}"/>
              </a:ext>
            </a:extLst>
          </p:cNvPr>
          <p:cNvSpPr>
            <a:spLocks noGrp="1"/>
          </p:cNvSpPr>
          <p:nvPr>
            <p:ph type="body" idx="1"/>
          </p:nvPr>
        </p:nvSpPr>
        <p:spPr>
          <a:xfrm>
            <a:off x="914400" y="5257800"/>
            <a:ext cx="5181591" cy="685800"/>
          </a:xfrm>
        </p:spPr>
        <p:txBody>
          <a:bodyPr/>
          <a:lstStyle>
            <a:lvl1pPr marL="0" indent="0" algn="ctr">
              <a:buNone/>
              <a:defRPr sz="18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4" name="Date Placeholder 3">
            <a:extLst>
              <a:ext uri="{FF2B5EF4-FFF2-40B4-BE49-F238E27FC236}">
                <a16:creationId xmlns:a16="http://schemas.microsoft.com/office/drawing/2014/main" id="{379D892E-440C-4A40-83D9-EDBD28138604}"/>
              </a:ext>
            </a:extLst>
          </p:cNvPr>
          <p:cNvSpPr>
            <a:spLocks noGrp="1"/>
          </p:cNvSpPr>
          <p:nvPr>
            <p:ph type="dt" sz="half" idx="10"/>
          </p:nvPr>
        </p:nvSpPr>
        <p:spPr/>
        <p:txBody>
          <a:bodyPr/>
          <a:lstStyle>
            <a:lvl1pPr>
              <a:defRPr>
                <a:solidFill>
                  <a:schemeClr val="bg1"/>
                </a:solidFill>
              </a:defRPr>
            </a:lvl1pPr>
          </a:lstStyle>
          <a:p>
            <a:fld id="{1B7A863F-C3A5-4908-BEDE-DC3D32A0040B}" type="datetime1">
              <a:rPr lang="en-US" smtClean="0"/>
              <a:pPr/>
              <a:t>4/17/2020</a:t>
            </a:fld>
            <a:endParaRPr lang="en-US"/>
          </a:p>
        </p:txBody>
      </p:sp>
      <p:sp>
        <p:nvSpPr>
          <p:cNvPr id="5" name="Footer Placeholder 4">
            <a:extLst>
              <a:ext uri="{FF2B5EF4-FFF2-40B4-BE49-F238E27FC236}">
                <a16:creationId xmlns:a16="http://schemas.microsoft.com/office/drawing/2014/main" id="{33C6AEC0-C462-4EF0-B0E9-663A359BFB81}"/>
              </a:ext>
            </a:extLst>
          </p:cNvPr>
          <p:cNvSpPr>
            <a:spLocks noGrp="1"/>
          </p:cNvSpPr>
          <p:nvPr>
            <p:ph type="ftr" sz="quarter" idx="11"/>
          </p:nvPr>
        </p:nvSpPr>
        <p:spPr/>
        <p:txBody>
          <a:bodyPr/>
          <a:lstStyle>
            <a:lvl1pPr>
              <a:defRPr>
                <a:solidFill>
                  <a:schemeClr val="bg1"/>
                </a:solidFill>
              </a:defRPr>
            </a:lvl1pPr>
          </a:lstStyle>
          <a:p>
            <a:endParaRPr lang="en-US" dirty="0"/>
          </a:p>
        </p:txBody>
      </p:sp>
      <p:sp>
        <p:nvSpPr>
          <p:cNvPr id="6" name="Slide Number Placeholder 5">
            <a:extLst>
              <a:ext uri="{FF2B5EF4-FFF2-40B4-BE49-F238E27FC236}">
                <a16:creationId xmlns:a16="http://schemas.microsoft.com/office/drawing/2014/main" id="{E9DD5AAD-DB3A-437E-9FAD-30BF2B5DFD00}"/>
              </a:ext>
            </a:extLst>
          </p:cNvPr>
          <p:cNvSpPr>
            <a:spLocks noGrp="1"/>
          </p:cNvSpPr>
          <p:nvPr>
            <p:ph type="sldNum" sz="quarter" idx="12"/>
          </p:nvPr>
        </p:nvSpPr>
        <p:spPr/>
        <p:txBody>
          <a:bodyPr/>
          <a:lstStyle>
            <a:lvl1pPr>
              <a:defRPr>
                <a:solidFill>
                  <a:schemeClr val="bg1"/>
                </a:solidFill>
              </a:defRPr>
            </a:lvl1pPr>
          </a:lstStyle>
          <a:p>
            <a:fld id="{4737D6AF-2FA5-476A-AF60-7A8CDF2E2DFB}" type="slidenum">
              <a:rPr lang="en-US" smtClean="0"/>
              <a:pPr/>
              <a:t>‹#›</a:t>
            </a:fld>
            <a:endParaRPr lang="en-US"/>
          </a:p>
        </p:txBody>
      </p:sp>
      <p:grpSp>
        <p:nvGrpSpPr>
          <p:cNvPr id="10" name="Group 9">
            <a:extLst>
              <a:ext uri="{FF2B5EF4-FFF2-40B4-BE49-F238E27FC236}">
                <a16:creationId xmlns:a16="http://schemas.microsoft.com/office/drawing/2014/main" id="{526D5300-8685-4819-B49D-258C1C4C16F7}"/>
              </a:ext>
            </a:extLst>
          </p:cNvPr>
          <p:cNvGrpSpPr/>
          <p:nvPr userDrawn="1"/>
        </p:nvGrpSpPr>
        <p:grpSpPr>
          <a:xfrm>
            <a:off x="6434164" y="1161119"/>
            <a:ext cx="4520049" cy="4535761"/>
            <a:chOff x="6901757" y="839227"/>
            <a:chExt cx="4520049" cy="4535761"/>
          </a:xfrm>
        </p:grpSpPr>
        <p:pic>
          <p:nvPicPr>
            <p:cNvPr id="11" name="Picture 10" descr="A picture containing blue, white, snow, dark&#10;&#10;Description automatically generated">
              <a:extLst>
                <a:ext uri="{FF2B5EF4-FFF2-40B4-BE49-F238E27FC236}">
                  <a16:creationId xmlns:a16="http://schemas.microsoft.com/office/drawing/2014/main" id="{03A0741D-2121-4FEB-87FE-3FD7D643EDB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01757" y="1771536"/>
              <a:ext cx="3603452" cy="3603452"/>
            </a:xfrm>
            <a:prstGeom prst="rect">
              <a:avLst/>
            </a:prstGeom>
          </p:spPr>
        </p:pic>
        <p:pic>
          <p:nvPicPr>
            <p:cNvPr id="12" name="Picture 11" descr="A picture containing purple, white, snow&#10;&#10;Description automatically generated">
              <a:extLst>
                <a:ext uri="{FF2B5EF4-FFF2-40B4-BE49-F238E27FC236}">
                  <a16:creationId xmlns:a16="http://schemas.microsoft.com/office/drawing/2014/main" id="{D96BC966-50AD-4DC9-9AD3-3BEE87EC639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652188">
              <a:off x="8964161" y="3885583"/>
              <a:ext cx="1410784" cy="1410784"/>
            </a:xfrm>
            <a:prstGeom prst="rect">
              <a:avLst/>
            </a:prstGeom>
          </p:spPr>
        </p:pic>
        <p:pic>
          <p:nvPicPr>
            <p:cNvPr id="13" name="Picture 12">
              <a:extLst>
                <a:ext uri="{FF2B5EF4-FFF2-40B4-BE49-F238E27FC236}">
                  <a16:creationId xmlns:a16="http://schemas.microsoft.com/office/drawing/2014/main" id="{017889E6-C512-4767-8058-723B46E2DAC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588611" y="1613053"/>
              <a:ext cx="1833195" cy="1833195"/>
            </a:xfrm>
            <a:prstGeom prst="rect">
              <a:avLst/>
            </a:prstGeom>
          </p:spPr>
        </p:pic>
        <p:pic>
          <p:nvPicPr>
            <p:cNvPr id="14" name="Picture 13" descr="A picture containing pink, red, snow, white&#10;&#10;Description automatically generated">
              <a:extLst>
                <a:ext uri="{FF2B5EF4-FFF2-40B4-BE49-F238E27FC236}">
                  <a16:creationId xmlns:a16="http://schemas.microsoft.com/office/drawing/2014/main" id="{A8AA1466-D0AC-443B-9FEA-E6FB100AA9F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20174738">
              <a:off x="9729631" y="839227"/>
              <a:ext cx="804374" cy="804374"/>
            </a:xfrm>
            <a:prstGeom prst="rect">
              <a:avLst/>
            </a:prstGeom>
          </p:spPr>
        </p:pic>
        <p:pic>
          <p:nvPicPr>
            <p:cNvPr id="15" name="Picture 14" descr="A picture containing sitting, green, holding, food&#10;&#10;Description automatically generated">
              <a:extLst>
                <a:ext uri="{FF2B5EF4-FFF2-40B4-BE49-F238E27FC236}">
                  <a16:creationId xmlns:a16="http://schemas.microsoft.com/office/drawing/2014/main" id="{329680A4-B6D6-47A4-B8E1-4143C328187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1737658">
              <a:off x="9833281" y="2637242"/>
              <a:ext cx="1494066" cy="1494066"/>
            </a:xfrm>
            <a:prstGeom prst="rect">
              <a:avLst/>
            </a:prstGeom>
          </p:spPr>
        </p:pic>
      </p:grpSp>
    </p:spTree>
    <p:extLst>
      <p:ext uri="{BB962C8B-B14F-4D97-AF65-F5344CB8AC3E}">
        <p14:creationId xmlns:p14="http://schemas.microsoft.com/office/powerpoint/2010/main" val="28227630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0586654-FB02-4AD7-9E0C-110F4DABF321}"/>
              </a:ext>
            </a:extLst>
          </p:cNvPr>
          <p:cNvSpPr>
            <a:spLocks noGrp="1"/>
          </p:cNvSpPr>
          <p:nvPr>
            <p:ph idx="1" hasCustomPrompt="1"/>
          </p:nvPr>
        </p:nvSpPr>
        <p:spPr>
          <a:xfrm>
            <a:off x="4800600" y="2171700"/>
            <a:ext cx="6477000" cy="3771900"/>
          </a:xfrm>
        </p:spPr>
        <p:txBody>
          <a:bodyPr/>
          <a:lstStyle>
            <a:lvl1pPr>
              <a:defRPr/>
            </a:lvl1pPr>
          </a:lstStyle>
          <a:p>
            <a:r>
              <a:rPr lang="en-US" dirty="0"/>
              <a:t>This is a content placeholder. Click here to add body text. Use tab / shift + tab to navigate between text levels. Click the bullet button or backspace to remove bullets. Click the icons in the center of this placeholder to add other types of content such as tables, charts, pictures, video, etc.</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DB9FAA16-E70E-4455-BBF7-DFC20FED6021}"/>
              </a:ext>
            </a:extLst>
          </p:cNvPr>
          <p:cNvSpPr>
            <a:spLocks noGrp="1"/>
          </p:cNvSpPr>
          <p:nvPr>
            <p:ph type="dt" sz="half" idx="10"/>
          </p:nvPr>
        </p:nvSpPr>
        <p:spPr/>
        <p:txBody>
          <a:bodyPr/>
          <a:lstStyle/>
          <a:p>
            <a:fld id="{F24F8AB1-BA2A-421B-984C-08E64577C56B}" type="datetime1">
              <a:rPr lang="en-US" smtClean="0"/>
              <a:t>4/17/2020</a:t>
            </a:fld>
            <a:endParaRPr lang="en-US"/>
          </a:p>
        </p:txBody>
      </p:sp>
      <p:sp>
        <p:nvSpPr>
          <p:cNvPr id="5" name="Footer Placeholder 4">
            <a:extLst>
              <a:ext uri="{FF2B5EF4-FFF2-40B4-BE49-F238E27FC236}">
                <a16:creationId xmlns:a16="http://schemas.microsoft.com/office/drawing/2014/main" id="{DAC1FB17-72CA-48D3-B67A-A4F204802A9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F5733EA-8232-42B5-8645-0C7D05477A30}"/>
              </a:ext>
            </a:extLst>
          </p:cNvPr>
          <p:cNvSpPr>
            <a:spLocks noGrp="1"/>
          </p:cNvSpPr>
          <p:nvPr>
            <p:ph type="sldNum" sz="quarter" idx="12"/>
          </p:nvPr>
        </p:nvSpPr>
        <p:spPr/>
        <p:txBody>
          <a:bodyPr/>
          <a:lstStyle/>
          <a:p>
            <a:fld id="{4737D6AF-2FA5-476A-AF60-7A8CDF2E2DFB}" type="slidenum">
              <a:rPr lang="en-US" smtClean="0"/>
              <a:t>‹#›</a:t>
            </a:fld>
            <a:endParaRPr lang="en-US"/>
          </a:p>
        </p:txBody>
      </p:sp>
      <p:sp>
        <p:nvSpPr>
          <p:cNvPr id="24" name="Title 23">
            <a:extLst>
              <a:ext uri="{FF2B5EF4-FFF2-40B4-BE49-F238E27FC236}">
                <a16:creationId xmlns:a16="http://schemas.microsoft.com/office/drawing/2014/main" id="{C46D5F75-6FC0-4A6D-860C-B158FC501517}"/>
              </a:ext>
            </a:extLst>
          </p:cNvPr>
          <p:cNvSpPr>
            <a:spLocks noGrp="1"/>
          </p:cNvSpPr>
          <p:nvPr>
            <p:ph type="title"/>
          </p:nvPr>
        </p:nvSpPr>
        <p:spPr>
          <a:xfrm>
            <a:off x="4800600" y="862148"/>
            <a:ext cx="6477000" cy="914400"/>
          </a:xfrm>
        </p:spPr>
        <p:txBody>
          <a:bodyPr/>
          <a:lstStyle>
            <a:lvl1pPr>
              <a:defRPr/>
            </a:lvl1pPr>
          </a:lstStyle>
          <a:p>
            <a:r>
              <a:rPr lang="en-US" dirty="0"/>
              <a:t>Click to edit Master title style</a:t>
            </a:r>
          </a:p>
        </p:txBody>
      </p:sp>
      <p:grpSp>
        <p:nvGrpSpPr>
          <p:cNvPr id="25" name="Group 24">
            <a:extLst>
              <a:ext uri="{FF2B5EF4-FFF2-40B4-BE49-F238E27FC236}">
                <a16:creationId xmlns:a16="http://schemas.microsoft.com/office/drawing/2014/main" id="{13ABBF2B-2FDC-4BCA-B16D-AFFAC361088A}"/>
              </a:ext>
            </a:extLst>
          </p:cNvPr>
          <p:cNvGrpSpPr/>
          <p:nvPr userDrawn="1"/>
        </p:nvGrpSpPr>
        <p:grpSpPr>
          <a:xfrm>
            <a:off x="868141" y="904770"/>
            <a:ext cx="3432312" cy="5225884"/>
            <a:chOff x="1247304" y="1353994"/>
            <a:chExt cx="2785062" cy="4240411"/>
          </a:xfrm>
        </p:grpSpPr>
        <p:pic>
          <p:nvPicPr>
            <p:cNvPr id="26" name="Picture 25" descr="A picture containing cup, orange, donut&#10;&#10;Description automatically generated">
              <a:extLst>
                <a:ext uri="{FF2B5EF4-FFF2-40B4-BE49-F238E27FC236}">
                  <a16:creationId xmlns:a16="http://schemas.microsoft.com/office/drawing/2014/main" id="{4B90F033-027E-4572-84D3-2302DBFAE6B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142218">
              <a:off x="2412784" y="1658549"/>
              <a:ext cx="1619582" cy="1619581"/>
            </a:xfrm>
            <a:prstGeom prst="rect">
              <a:avLst/>
            </a:prstGeom>
          </p:spPr>
        </p:pic>
        <p:pic>
          <p:nvPicPr>
            <p:cNvPr id="27" name="Picture 26" descr="A picture containing purple, white, snow&#10;&#10;Description automatically generated">
              <a:extLst>
                <a:ext uri="{FF2B5EF4-FFF2-40B4-BE49-F238E27FC236}">
                  <a16:creationId xmlns:a16="http://schemas.microsoft.com/office/drawing/2014/main" id="{0B5C7ED7-9707-4ED7-8C00-770BB598BA9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607538">
              <a:off x="1256068" y="2232368"/>
              <a:ext cx="1909034" cy="1909034"/>
            </a:xfrm>
            <a:prstGeom prst="rect">
              <a:avLst/>
            </a:prstGeom>
          </p:spPr>
        </p:pic>
        <p:pic>
          <p:nvPicPr>
            <p:cNvPr id="28" name="Picture 27" descr="A close up of a black background&#10;&#10;Description automatically generated">
              <a:extLst>
                <a:ext uri="{FF2B5EF4-FFF2-40B4-BE49-F238E27FC236}">
                  <a16:creationId xmlns:a16="http://schemas.microsoft.com/office/drawing/2014/main" id="{9B182C80-04E2-4695-BCD0-1367DE54775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398625">
              <a:off x="2699325" y="3333720"/>
              <a:ext cx="1188282" cy="1188279"/>
            </a:xfrm>
            <a:prstGeom prst="rect">
              <a:avLst/>
            </a:prstGeom>
          </p:spPr>
        </p:pic>
        <p:pic>
          <p:nvPicPr>
            <p:cNvPr id="29" name="Picture 28">
              <a:extLst>
                <a:ext uri="{FF2B5EF4-FFF2-40B4-BE49-F238E27FC236}">
                  <a16:creationId xmlns:a16="http://schemas.microsoft.com/office/drawing/2014/main" id="{4A776601-2955-4692-BBEE-5681F4B65A1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83758">
              <a:off x="1247304" y="3968119"/>
              <a:ext cx="1626286" cy="1626286"/>
            </a:xfrm>
            <a:prstGeom prst="rect">
              <a:avLst/>
            </a:prstGeom>
          </p:spPr>
        </p:pic>
        <p:pic>
          <p:nvPicPr>
            <p:cNvPr id="30" name="Picture 29">
              <a:extLst>
                <a:ext uri="{FF2B5EF4-FFF2-40B4-BE49-F238E27FC236}">
                  <a16:creationId xmlns:a16="http://schemas.microsoft.com/office/drawing/2014/main" id="{FF368DA5-D6AB-4C6F-BE9C-444C67058DE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444316">
              <a:off x="2682634" y="4523234"/>
              <a:ext cx="1031395" cy="1031395"/>
            </a:xfrm>
            <a:prstGeom prst="rect">
              <a:avLst/>
            </a:prstGeom>
          </p:spPr>
        </p:pic>
        <p:pic>
          <p:nvPicPr>
            <p:cNvPr id="31" name="Picture 30" descr="A picture containing pink, red, snow, white&#10;&#10;Description automatically generated">
              <a:extLst>
                <a:ext uri="{FF2B5EF4-FFF2-40B4-BE49-F238E27FC236}">
                  <a16:creationId xmlns:a16="http://schemas.microsoft.com/office/drawing/2014/main" id="{9862D42C-1569-40A6-8B32-1D95BEC8764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20784006">
              <a:off x="1327212" y="1353994"/>
              <a:ext cx="1108799" cy="1108800"/>
            </a:xfrm>
            <a:prstGeom prst="rect">
              <a:avLst/>
            </a:prstGeom>
          </p:spPr>
        </p:pic>
      </p:grpSp>
    </p:spTree>
    <p:extLst>
      <p:ext uri="{BB962C8B-B14F-4D97-AF65-F5344CB8AC3E}">
        <p14:creationId xmlns:p14="http://schemas.microsoft.com/office/powerpoint/2010/main" val="2537888195"/>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image" Target="../media/image2.jpeg"/><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image" Target="../media/image1.jpe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38">
            <a:lum/>
          </a:blip>
          <a:srcRect/>
          <a:stretch>
            <a:fillRect t="-9000" b="-9000"/>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85133FD-7A8D-458C-8439-040FC785187A}"/>
              </a:ext>
            </a:extLst>
          </p:cNvPr>
          <p:cNvSpPr>
            <a:spLocks noGrp="1"/>
          </p:cNvSpPr>
          <p:nvPr>
            <p:ph type="title"/>
          </p:nvPr>
        </p:nvSpPr>
        <p:spPr>
          <a:xfrm>
            <a:off x="914400" y="862149"/>
            <a:ext cx="10363200" cy="914400"/>
          </a:xfrm>
          <a:prstGeom prst="rect">
            <a:avLst/>
          </a:prstGeom>
        </p:spPr>
        <p:txBody>
          <a:bodyPr vert="horz" lIns="0" tIns="0" rIns="0" bIns="0" rtlCol="0" anchor="t">
            <a:noAutofit/>
          </a:bodyPr>
          <a:lstStyle/>
          <a:p>
            <a:r>
              <a:rPr lang="en-US" dirty="0"/>
              <a:t>Click to edit Master title style</a:t>
            </a:r>
          </a:p>
        </p:txBody>
      </p:sp>
      <p:sp>
        <p:nvSpPr>
          <p:cNvPr id="3" name="Text Placeholder 2">
            <a:extLst>
              <a:ext uri="{FF2B5EF4-FFF2-40B4-BE49-F238E27FC236}">
                <a16:creationId xmlns:a16="http://schemas.microsoft.com/office/drawing/2014/main" id="{CDA5EF38-7B05-4AAD-B470-B7DC131D8F4E}"/>
              </a:ext>
            </a:extLst>
          </p:cNvPr>
          <p:cNvSpPr>
            <a:spLocks noGrp="1"/>
          </p:cNvSpPr>
          <p:nvPr>
            <p:ph type="body" idx="1"/>
          </p:nvPr>
        </p:nvSpPr>
        <p:spPr>
          <a:xfrm>
            <a:off x="914400" y="2171700"/>
            <a:ext cx="10363200" cy="3771900"/>
          </a:xfrm>
          <a:prstGeom prst="rect">
            <a:avLst/>
          </a:prstGeom>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F40B2114-431E-4877-9811-C34559DC0FA3}"/>
              </a:ext>
            </a:extLst>
          </p:cNvPr>
          <p:cNvSpPr>
            <a:spLocks noGrp="1"/>
          </p:cNvSpPr>
          <p:nvPr>
            <p:ph type="dt" sz="half" idx="2"/>
          </p:nvPr>
        </p:nvSpPr>
        <p:spPr>
          <a:xfrm>
            <a:off x="8686800" y="6332538"/>
            <a:ext cx="2590800" cy="136525"/>
          </a:xfrm>
          <a:prstGeom prst="rect">
            <a:avLst/>
          </a:prstGeom>
        </p:spPr>
        <p:txBody>
          <a:bodyPr vert="horz" lIns="0" tIns="0" rIns="0" bIns="0" rtlCol="0" anchor="b">
            <a:noAutofit/>
          </a:bodyPr>
          <a:lstStyle>
            <a:lvl1pPr algn="r">
              <a:defRPr sz="900">
                <a:solidFill>
                  <a:schemeClr val="bg2"/>
                </a:solidFill>
              </a:defRPr>
            </a:lvl1pPr>
          </a:lstStyle>
          <a:p>
            <a:fld id="{BD2233AD-243E-4189-BA8E-A41DEFCB77AF}" type="datetime1">
              <a:rPr lang="en-US" smtClean="0"/>
              <a:pPr/>
              <a:t>4/17/2020</a:t>
            </a:fld>
            <a:endParaRPr lang="en-US" dirty="0"/>
          </a:p>
        </p:txBody>
      </p:sp>
      <p:sp>
        <p:nvSpPr>
          <p:cNvPr id="5" name="Footer Placeholder 4">
            <a:extLst>
              <a:ext uri="{FF2B5EF4-FFF2-40B4-BE49-F238E27FC236}">
                <a16:creationId xmlns:a16="http://schemas.microsoft.com/office/drawing/2014/main" id="{9E3605BE-F6E2-45F4-B9B1-964426D2DF25}"/>
              </a:ext>
            </a:extLst>
          </p:cNvPr>
          <p:cNvSpPr>
            <a:spLocks noGrp="1"/>
          </p:cNvSpPr>
          <p:nvPr>
            <p:ph type="ftr" sz="quarter" idx="3"/>
          </p:nvPr>
        </p:nvSpPr>
        <p:spPr>
          <a:xfrm>
            <a:off x="914400" y="6332538"/>
            <a:ext cx="5410200" cy="136525"/>
          </a:xfrm>
          <a:prstGeom prst="rect">
            <a:avLst/>
          </a:prstGeom>
        </p:spPr>
        <p:txBody>
          <a:bodyPr vert="horz" lIns="0" tIns="0" rIns="0" bIns="0" rtlCol="0" anchor="b">
            <a:noAutofit/>
          </a:bodyPr>
          <a:lstStyle>
            <a:lvl1pPr algn="l">
              <a:defRPr sz="900">
                <a:solidFill>
                  <a:schemeClr val="bg2"/>
                </a:solidFill>
              </a:defRPr>
            </a:lvl1pPr>
          </a:lstStyle>
          <a:p>
            <a:endParaRPr lang="en-US" dirty="0"/>
          </a:p>
        </p:txBody>
      </p:sp>
      <p:sp>
        <p:nvSpPr>
          <p:cNvPr id="6" name="Slide Number Placeholder 5">
            <a:extLst>
              <a:ext uri="{FF2B5EF4-FFF2-40B4-BE49-F238E27FC236}">
                <a16:creationId xmlns:a16="http://schemas.microsoft.com/office/drawing/2014/main" id="{B9FC0610-B941-4063-98F3-1A92C0453E10}"/>
              </a:ext>
            </a:extLst>
          </p:cNvPr>
          <p:cNvSpPr>
            <a:spLocks noGrp="1"/>
          </p:cNvSpPr>
          <p:nvPr>
            <p:ph type="sldNum" sz="quarter" idx="4"/>
          </p:nvPr>
        </p:nvSpPr>
        <p:spPr>
          <a:xfrm>
            <a:off x="11365960" y="6332538"/>
            <a:ext cx="737681" cy="136525"/>
          </a:xfrm>
          <a:prstGeom prst="rect">
            <a:avLst/>
          </a:prstGeom>
        </p:spPr>
        <p:txBody>
          <a:bodyPr vert="horz" lIns="0" tIns="0" rIns="0" bIns="0" rtlCol="0" anchor="b">
            <a:noAutofit/>
          </a:bodyPr>
          <a:lstStyle>
            <a:lvl1pPr algn="ctr">
              <a:defRPr sz="900" b="1">
                <a:solidFill>
                  <a:schemeClr val="tx1"/>
                </a:solidFill>
              </a:defRPr>
            </a:lvl1pPr>
          </a:lstStyle>
          <a:p>
            <a:fld id="{4737D6AF-2FA5-476A-AF60-7A8CDF2E2DFB}" type="slidenum">
              <a:rPr lang="en-US" smtClean="0"/>
              <a:pPr/>
              <a:t>‹#›</a:t>
            </a:fld>
            <a:endParaRPr lang="en-US" dirty="0"/>
          </a:p>
        </p:txBody>
      </p:sp>
    </p:spTree>
    <p:extLst>
      <p:ext uri="{BB962C8B-B14F-4D97-AF65-F5344CB8AC3E}">
        <p14:creationId xmlns:p14="http://schemas.microsoft.com/office/powerpoint/2010/main" val="963781321"/>
      </p:ext>
    </p:extLst>
  </p:cSld>
  <p:clrMap bg1="lt1" tx1="dk1" bg2="lt2" tx2="dk2" accent1="accent1" accent2="accent2" accent3="accent3" accent4="accent4" accent5="accent5" accent6="accent6" hlink="hlink" folHlink="folHlink"/>
  <p:sldLayoutIdLst>
    <p:sldLayoutId id="2147483682" r:id="rId1"/>
    <p:sldLayoutId id="2147483649" r:id="rId2"/>
    <p:sldLayoutId id="2147483671" r:id="rId3"/>
    <p:sldLayoutId id="2147483683" r:id="rId4"/>
    <p:sldLayoutId id="2147483672" r:id="rId5"/>
    <p:sldLayoutId id="2147483673" r:id="rId6"/>
    <p:sldLayoutId id="2147483651" r:id="rId7"/>
    <p:sldLayoutId id="2147483670" r:id="rId8"/>
    <p:sldLayoutId id="2147483650" r:id="rId9"/>
    <p:sldLayoutId id="2147483663" r:id="rId10"/>
    <p:sldLayoutId id="2147483652" r:id="rId11"/>
    <p:sldLayoutId id="2147483653" r:id="rId12"/>
    <p:sldLayoutId id="2147483666" r:id="rId13"/>
    <p:sldLayoutId id="2147483654" r:id="rId14"/>
    <p:sldLayoutId id="2147483662" r:id="rId15"/>
    <p:sldLayoutId id="2147483655" r:id="rId16"/>
    <p:sldLayoutId id="2147483661" r:id="rId17"/>
    <p:sldLayoutId id="2147483656" r:id="rId18"/>
    <p:sldLayoutId id="2147483657" r:id="rId19"/>
    <p:sldLayoutId id="2147483667" r:id="rId20"/>
    <p:sldLayoutId id="2147483668" r:id="rId21"/>
    <p:sldLayoutId id="2147483669" r:id="rId22"/>
    <p:sldLayoutId id="2147483685" r:id="rId23"/>
    <p:sldLayoutId id="2147483686" r:id="rId24"/>
    <p:sldLayoutId id="2147483676" r:id="rId25"/>
    <p:sldLayoutId id="2147483677" r:id="rId26"/>
    <p:sldLayoutId id="2147483659" r:id="rId27"/>
    <p:sldLayoutId id="2147483678" r:id="rId28"/>
    <p:sldLayoutId id="2147483680" r:id="rId29"/>
    <p:sldLayoutId id="2147483679" r:id="rId30"/>
    <p:sldLayoutId id="2147483681" r:id="rId31"/>
    <p:sldLayoutId id="2147483674" r:id="rId32"/>
    <p:sldLayoutId id="2147483675" r:id="rId33"/>
    <p:sldLayoutId id="2147483688" r:id="rId34"/>
    <p:sldLayoutId id="2147483687" r:id="rId35"/>
    <p:sldLayoutId id="2147483658" r:id="rId36"/>
  </p:sldLayoutIdLst>
  <p:hf sldNum="0" hdr="0" ftr="0" dt="0"/>
  <p:txStyles>
    <p:titleStyle>
      <a:lvl1pPr algn="l" defTabSz="914400" rtl="0" eaLnBrk="1" latinLnBrk="0" hangingPunct="1">
        <a:lnSpc>
          <a:spcPct val="90000"/>
        </a:lnSpc>
        <a:spcBef>
          <a:spcPct val="0"/>
        </a:spcBef>
        <a:buNone/>
        <a:defRPr sz="3600" b="1" kern="1200" spc="-100" baseline="0">
          <a:blipFill>
            <a:blip r:embed="rId39"/>
            <a:stretch>
              <a:fillRect/>
            </a:stretch>
          </a:blipFill>
          <a:latin typeface="+mj-lt"/>
          <a:ea typeface="+mj-ea"/>
          <a:cs typeface="+mj-cs"/>
        </a:defRPr>
      </a:lvl1pPr>
    </p:titleStyle>
    <p:bodyStyle>
      <a:lvl1pPr marL="228600" indent="-228600" algn="l" defTabSz="914400" rtl="0" eaLnBrk="1" latinLnBrk="0" hangingPunct="1">
        <a:lnSpc>
          <a:spcPct val="100000"/>
        </a:lnSpc>
        <a:spcBef>
          <a:spcPts val="1800"/>
        </a:spcBef>
        <a:buSzPct val="125000"/>
        <a:buFont typeface="Arial" panose="020B0604020202020204" pitchFamily="34" charset="0"/>
        <a:buChar char="•"/>
        <a:defRPr sz="2000" kern="1200">
          <a:solidFill>
            <a:schemeClr val="tx1"/>
          </a:solidFill>
          <a:latin typeface="+mn-lt"/>
          <a:ea typeface="+mn-ea"/>
          <a:cs typeface="+mn-cs"/>
        </a:defRPr>
      </a:lvl1pPr>
      <a:lvl2pPr marL="457200" indent="-223838" algn="l" defTabSz="914400" rtl="0" eaLnBrk="1" latinLnBrk="0" hangingPunct="1">
        <a:lnSpc>
          <a:spcPct val="100000"/>
        </a:lnSpc>
        <a:spcBef>
          <a:spcPts val="600"/>
        </a:spcBef>
        <a:buFont typeface="Calibri" panose="020F0502020204030204" pitchFamily="34" charset="0"/>
        <a:buChar char="−"/>
        <a:defRPr sz="1800" kern="1200">
          <a:solidFill>
            <a:schemeClr val="tx1"/>
          </a:solidFill>
          <a:latin typeface="+mn-lt"/>
          <a:ea typeface="+mn-ea"/>
          <a:cs typeface="+mn-cs"/>
        </a:defRPr>
      </a:lvl2pPr>
      <a:lvl3pPr marL="690563" indent="-233363" algn="l" defTabSz="914400" rtl="0" eaLnBrk="1" latinLnBrk="0" hangingPunct="1">
        <a:lnSpc>
          <a:spcPct val="100000"/>
        </a:lnSpc>
        <a:spcBef>
          <a:spcPts val="600"/>
        </a:spcBef>
        <a:buFont typeface="Calibri" panose="020F0502020204030204" pitchFamily="34" charset="0"/>
        <a:buChar char="−"/>
        <a:defRPr sz="1600" kern="1200">
          <a:solidFill>
            <a:schemeClr val="tx1"/>
          </a:solidFill>
          <a:latin typeface="+mn-lt"/>
          <a:ea typeface="+mn-ea"/>
          <a:cs typeface="+mn-cs"/>
        </a:defRPr>
      </a:lvl3pPr>
      <a:lvl4pPr marL="914400" indent="-223838" algn="l" defTabSz="914400" rtl="0" eaLnBrk="1" latinLnBrk="0" hangingPunct="1">
        <a:lnSpc>
          <a:spcPct val="100000"/>
        </a:lnSpc>
        <a:spcBef>
          <a:spcPts val="600"/>
        </a:spcBef>
        <a:buFont typeface="Calibri" panose="020F0502020204030204" pitchFamily="34" charset="0"/>
        <a:buChar char="−"/>
        <a:defRPr sz="1400" kern="1200">
          <a:solidFill>
            <a:schemeClr val="tx1"/>
          </a:solidFill>
          <a:latin typeface="+mn-lt"/>
          <a:ea typeface="+mn-ea"/>
          <a:cs typeface="+mn-cs"/>
        </a:defRPr>
      </a:lvl4pPr>
      <a:lvl5pPr marL="1147763" indent="-233363" algn="l" defTabSz="914400" rtl="0" eaLnBrk="1" latinLnBrk="0" hangingPunct="1">
        <a:lnSpc>
          <a:spcPct val="100000"/>
        </a:lnSpc>
        <a:spcBef>
          <a:spcPts val="600"/>
        </a:spcBef>
        <a:buFont typeface="Calibri" panose="020F050202020403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userDrawn="1">
          <p15:clr>
            <a:srgbClr val="F26B43"/>
          </p15:clr>
        </p15:guide>
        <p15:guide id="2" pos="7680" userDrawn="1">
          <p15:clr>
            <a:srgbClr val="F26B43"/>
          </p15:clr>
        </p15:guide>
        <p15:guide id="3" pos="576" userDrawn="1">
          <p15:clr>
            <a:srgbClr val="F26B43"/>
          </p15:clr>
        </p15:guide>
        <p15:guide id="4" pos="2208" userDrawn="1">
          <p15:clr>
            <a:srgbClr val="F26B43"/>
          </p15:clr>
        </p15:guide>
        <p15:guide id="5" pos="3840" userDrawn="1">
          <p15:clr>
            <a:srgbClr val="F26B43"/>
          </p15:clr>
        </p15:guide>
        <p15:guide id="6" pos="5472" userDrawn="1">
          <p15:clr>
            <a:srgbClr val="F26B43"/>
          </p15:clr>
        </p15:guide>
        <p15:guide id="7" pos="7104" userDrawn="1">
          <p15:clr>
            <a:srgbClr val="F26B43"/>
          </p15:clr>
        </p15:guide>
        <p15:guide id="8" orient="horz" userDrawn="1">
          <p15:clr>
            <a:srgbClr val="F26B43"/>
          </p15:clr>
        </p15:guide>
        <p15:guide id="9" orient="horz" pos="4320" userDrawn="1">
          <p15:clr>
            <a:srgbClr val="F26B43"/>
          </p15:clr>
        </p15:guide>
        <p15:guide id="10" orient="horz" pos="576" userDrawn="1">
          <p15:clr>
            <a:srgbClr val="F26B43"/>
          </p15:clr>
        </p15:guide>
        <p15:guide id="11" orient="horz" pos="1368" userDrawn="1">
          <p15:clr>
            <a:srgbClr val="F26B43"/>
          </p15:clr>
        </p15:guide>
        <p15:guide id="12" orient="horz" pos="2160" userDrawn="1">
          <p15:clr>
            <a:srgbClr val="F26B43"/>
          </p15:clr>
        </p15:guide>
        <p15:guide id="13" orient="horz" pos="2952" userDrawn="1">
          <p15:clr>
            <a:srgbClr val="F26B43"/>
          </p15:clr>
        </p15:guide>
        <p15:guide id="14" orient="horz" pos="3744" userDrawn="1">
          <p15:clr>
            <a:srgbClr val="F26B43"/>
          </p15:clr>
        </p15:guide>
        <p15:guide id="15" pos="3024" userDrawn="1">
          <p15:clr>
            <a:srgbClr val="A4A3A4"/>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png"/><Relationship Id="rId3" Type="http://schemas.openxmlformats.org/officeDocument/2006/relationships/image" Target="../media/image3.png"/><Relationship Id="rId7" Type="http://schemas.openxmlformats.org/officeDocument/2006/relationships/image" Target="../media/image7.png"/><Relationship Id="rId12"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16.xml"/><Relationship Id="rId6" Type="http://schemas.openxmlformats.org/officeDocument/2006/relationships/image" Target="../media/image6.png"/><Relationship Id="rId11" Type="http://schemas.openxmlformats.org/officeDocument/2006/relationships/image" Target="../media/image11.png"/><Relationship Id="rId5" Type="http://schemas.openxmlformats.org/officeDocument/2006/relationships/image" Target="../media/image5.pn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png"/><Relationship Id="rId14" Type="http://schemas.openxmlformats.org/officeDocument/2006/relationships/image" Target="../media/image25.png"/></Relationships>
</file>

<file path=ppt/slides/_rels/slide11.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1.xml"/><Relationship Id="rId1" Type="http://schemas.openxmlformats.org/officeDocument/2006/relationships/slideLayout" Target="../slideLayouts/slideLayout19.xml"/><Relationship Id="rId4" Type="http://schemas.openxmlformats.org/officeDocument/2006/relationships/image" Target="../media/image25.png"/></Relationships>
</file>

<file path=ppt/slides/_rels/slide12.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2.xml"/><Relationship Id="rId1" Type="http://schemas.openxmlformats.org/officeDocument/2006/relationships/slideLayout" Target="../slideLayouts/slideLayout15.xml"/><Relationship Id="rId6" Type="http://schemas.openxmlformats.org/officeDocument/2006/relationships/image" Target="../media/image25.png"/><Relationship Id="rId5" Type="http://schemas.openxmlformats.org/officeDocument/2006/relationships/image" Target="../media/image41.jpeg"/><Relationship Id="rId4" Type="http://schemas.openxmlformats.org/officeDocument/2006/relationships/image" Target="../media/image40.jpeg"/></Relationships>
</file>

<file path=ppt/slides/_rels/slide13.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png"/><Relationship Id="rId3" Type="http://schemas.openxmlformats.org/officeDocument/2006/relationships/image" Target="../media/image3.png"/><Relationship Id="rId7" Type="http://schemas.openxmlformats.org/officeDocument/2006/relationships/image" Target="../media/image7.png"/><Relationship Id="rId12" Type="http://schemas.openxmlformats.org/officeDocument/2006/relationships/image" Target="../media/image12.png"/><Relationship Id="rId2" Type="http://schemas.openxmlformats.org/officeDocument/2006/relationships/notesSlide" Target="../notesSlides/notesSlide13.xml"/><Relationship Id="rId1" Type="http://schemas.openxmlformats.org/officeDocument/2006/relationships/slideLayout" Target="../slideLayouts/slideLayout16.xml"/><Relationship Id="rId6" Type="http://schemas.openxmlformats.org/officeDocument/2006/relationships/image" Target="../media/image6.png"/><Relationship Id="rId11" Type="http://schemas.openxmlformats.org/officeDocument/2006/relationships/image" Target="../media/image11.png"/><Relationship Id="rId5" Type="http://schemas.openxmlformats.org/officeDocument/2006/relationships/image" Target="../media/image5.pn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png"/><Relationship Id="rId14" Type="http://schemas.openxmlformats.org/officeDocument/2006/relationships/image" Target="../media/image25.png"/></Relationships>
</file>

<file path=ppt/slides/_rels/slide1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4.xml"/><Relationship Id="rId1" Type="http://schemas.openxmlformats.org/officeDocument/2006/relationships/slideLayout" Target="../slideLayouts/slideLayout19.xml"/><Relationship Id="rId5" Type="http://schemas.openxmlformats.org/officeDocument/2006/relationships/image" Target="../media/image25.png"/><Relationship Id="rId4" Type="http://schemas.openxmlformats.org/officeDocument/2006/relationships/image" Target="../media/image43.png"/></Relationships>
</file>

<file path=ppt/slides/_rels/slide15.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5.png"/><Relationship Id="rId7" Type="http://schemas.openxmlformats.org/officeDocument/2006/relationships/image" Target="../media/image45.png"/><Relationship Id="rId2" Type="http://schemas.openxmlformats.org/officeDocument/2006/relationships/notesSlide" Target="../notesSlides/notesSlide15.xml"/><Relationship Id="rId1" Type="http://schemas.openxmlformats.org/officeDocument/2006/relationships/slideLayout" Target="../slideLayouts/slideLayout17.xml"/><Relationship Id="rId6" Type="http://schemas.openxmlformats.org/officeDocument/2006/relationships/image" Target="../media/image44.png"/><Relationship Id="rId5" Type="http://schemas.openxmlformats.org/officeDocument/2006/relationships/image" Target="../media/image8.png"/><Relationship Id="rId10" Type="http://schemas.openxmlformats.org/officeDocument/2006/relationships/image" Target="../media/image47.png"/><Relationship Id="rId4" Type="http://schemas.openxmlformats.org/officeDocument/2006/relationships/image" Target="../media/image6.png"/><Relationship Id="rId9" Type="http://schemas.openxmlformats.org/officeDocument/2006/relationships/image" Target="../media/image25.png"/></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51.png"/><Relationship Id="rId3" Type="http://schemas.openxmlformats.org/officeDocument/2006/relationships/image" Target="../media/image2.jpeg"/><Relationship Id="rId7" Type="http://schemas.openxmlformats.org/officeDocument/2006/relationships/image" Target="../media/image10.png"/><Relationship Id="rId12" Type="http://schemas.openxmlformats.org/officeDocument/2006/relationships/image" Target="../media/image46.png"/><Relationship Id="rId2" Type="http://schemas.openxmlformats.org/officeDocument/2006/relationships/notesSlide" Target="../notesSlides/notesSlide17.xml"/><Relationship Id="rId1" Type="http://schemas.openxmlformats.org/officeDocument/2006/relationships/slideLayout" Target="../slideLayouts/slideLayout18.xml"/><Relationship Id="rId6" Type="http://schemas.openxmlformats.org/officeDocument/2006/relationships/image" Target="../media/image4.png"/><Relationship Id="rId11" Type="http://schemas.openxmlformats.org/officeDocument/2006/relationships/image" Target="../media/image50.png"/><Relationship Id="rId5" Type="http://schemas.openxmlformats.org/officeDocument/2006/relationships/image" Target="../media/image21.png"/><Relationship Id="rId15" Type="http://schemas.openxmlformats.org/officeDocument/2006/relationships/image" Target="../media/image25.png"/><Relationship Id="rId10" Type="http://schemas.openxmlformats.org/officeDocument/2006/relationships/image" Target="../media/image49.png"/><Relationship Id="rId4" Type="http://schemas.openxmlformats.org/officeDocument/2006/relationships/image" Target="../media/image1.jpeg"/><Relationship Id="rId9" Type="http://schemas.openxmlformats.org/officeDocument/2006/relationships/image" Target="../media/image48.png"/><Relationship Id="rId14" Type="http://schemas.openxmlformats.org/officeDocument/2006/relationships/image" Target="../media/image52.png"/></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8.xml"/><Relationship Id="rId1" Type="http://schemas.openxmlformats.org/officeDocument/2006/relationships/slideLayout" Target="../slideLayouts/slideLayout33.xml"/></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png"/><Relationship Id="rId3" Type="http://schemas.openxmlformats.org/officeDocument/2006/relationships/image" Target="../media/image3.png"/><Relationship Id="rId7" Type="http://schemas.openxmlformats.org/officeDocument/2006/relationships/image" Target="../media/image7.png"/><Relationship Id="rId12"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17.xml"/><Relationship Id="rId6" Type="http://schemas.openxmlformats.org/officeDocument/2006/relationships/image" Target="../media/image6.png"/><Relationship Id="rId11" Type="http://schemas.openxmlformats.org/officeDocument/2006/relationships/image" Target="../media/image11.png"/><Relationship Id="rId5" Type="http://schemas.openxmlformats.org/officeDocument/2006/relationships/image" Target="../media/image5.pn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png"/><Relationship Id="rId14" Type="http://schemas.openxmlformats.org/officeDocument/2006/relationships/image" Target="../media/image25.png"/></Relationships>
</file>

<file path=ppt/slides/_rels/slide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7.png"/><Relationship Id="rId18" Type="http://schemas.openxmlformats.org/officeDocument/2006/relationships/image" Target="../media/image11.png"/><Relationship Id="rId3" Type="http://schemas.openxmlformats.org/officeDocument/2006/relationships/image" Target="../media/image4.png"/><Relationship Id="rId21" Type="http://schemas.openxmlformats.org/officeDocument/2006/relationships/image" Target="../media/image31.png"/><Relationship Id="rId7" Type="http://schemas.openxmlformats.org/officeDocument/2006/relationships/image" Target="../media/image27.png"/><Relationship Id="rId12" Type="http://schemas.openxmlformats.org/officeDocument/2006/relationships/image" Target="../media/image20.png"/><Relationship Id="rId17" Type="http://schemas.openxmlformats.org/officeDocument/2006/relationships/image" Target="../media/image10.png"/><Relationship Id="rId2" Type="http://schemas.openxmlformats.org/officeDocument/2006/relationships/notesSlide" Target="../notesSlides/notesSlide5.xml"/><Relationship Id="rId16" Type="http://schemas.openxmlformats.org/officeDocument/2006/relationships/image" Target="../media/image30.png"/><Relationship Id="rId20" Type="http://schemas.openxmlformats.org/officeDocument/2006/relationships/image" Target="../media/image18.png"/><Relationship Id="rId1" Type="http://schemas.openxmlformats.org/officeDocument/2006/relationships/slideLayout" Target="../slideLayouts/slideLayout14.xml"/><Relationship Id="rId6" Type="http://schemas.openxmlformats.org/officeDocument/2006/relationships/image" Target="../media/image19.png"/><Relationship Id="rId11" Type="http://schemas.openxmlformats.org/officeDocument/2006/relationships/image" Target="../media/image3.png"/><Relationship Id="rId5" Type="http://schemas.openxmlformats.org/officeDocument/2006/relationships/image" Target="../media/image5.png"/><Relationship Id="rId15" Type="http://schemas.openxmlformats.org/officeDocument/2006/relationships/image" Target="../media/image9.png"/><Relationship Id="rId23" Type="http://schemas.openxmlformats.org/officeDocument/2006/relationships/image" Target="../media/image25.png"/><Relationship Id="rId10" Type="http://schemas.openxmlformats.org/officeDocument/2006/relationships/image" Target="../media/image29.png"/><Relationship Id="rId19" Type="http://schemas.openxmlformats.org/officeDocument/2006/relationships/image" Target="../media/image12.png"/><Relationship Id="rId4" Type="http://schemas.openxmlformats.org/officeDocument/2006/relationships/image" Target="../media/image26.png"/><Relationship Id="rId9" Type="http://schemas.openxmlformats.org/officeDocument/2006/relationships/image" Target="../media/image28.png"/><Relationship Id="rId14" Type="http://schemas.openxmlformats.org/officeDocument/2006/relationships/image" Target="../media/image8.png"/><Relationship Id="rId22" Type="http://schemas.openxmlformats.org/officeDocument/2006/relationships/image" Target="../media/image13.png"/></Relationships>
</file>

<file path=ppt/slides/_rels/slide6.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png"/><Relationship Id="rId3" Type="http://schemas.openxmlformats.org/officeDocument/2006/relationships/image" Target="../media/image3.png"/><Relationship Id="rId7" Type="http://schemas.openxmlformats.org/officeDocument/2006/relationships/image" Target="../media/image7.png"/><Relationship Id="rId12"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16.xml"/><Relationship Id="rId6" Type="http://schemas.openxmlformats.org/officeDocument/2006/relationships/image" Target="../media/image6.png"/><Relationship Id="rId11" Type="http://schemas.openxmlformats.org/officeDocument/2006/relationships/image" Target="../media/image11.png"/><Relationship Id="rId5" Type="http://schemas.openxmlformats.org/officeDocument/2006/relationships/image" Target="../media/image5.pn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png"/><Relationship Id="rId14" Type="http://schemas.openxmlformats.org/officeDocument/2006/relationships/image" Target="../media/image25.png"/></Relationships>
</file>

<file path=ppt/slides/_rels/slide7.xml.rels><?xml version="1.0" encoding="UTF-8" standalone="yes"?>
<Relationships xmlns="http://schemas.openxmlformats.org/package/2006/relationships"><Relationship Id="rId3" Type="http://schemas.openxmlformats.org/officeDocument/2006/relationships/image" Target="../media/image32.jpeg"/><Relationship Id="rId7" Type="http://schemas.openxmlformats.org/officeDocument/2006/relationships/image" Target="../media/image25.png"/><Relationship Id="rId2" Type="http://schemas.openxmlformats.org/officeDocument/2006/relationships/notesSlide" Target="../notesSlides/notesSlide7.xml"/><Relationship Id="rId1" Type="http://schemas.openxmlformats.org/officeDocument/2006/relationships/slideLayout" Target="../slideLayouts/slideLayout21.xml"/><Relationship Id="rId6" Type="http://schemas.openxmlformats.org/officeDocument/2006/relationships/image" Target="../media/image35.jpeg"/><Relationship Id="rId5" Type="http://schemas.openxmlformats.org/officeDocument/2006/relationships/image" Target="../media/image34.jpeg"/><Relationship Id="rId4" Type="http://schemas.openxmlformats.org/officeDocument/2006/relationships/image" Target="../media/image33.jpg"/></Relationships>
</file>

<file path=ppt/slides/_rels/slide8.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8.xml"/><Relationship Id="rId1" Type="http://schemas.openxmlformats.org/officeDocument/2006/relationships/slideLayout" Target="../slideLayouts/slideLayout10.xml"/><Relationship Id="rId5" Type="http://schemas.openxmlformats.org/officeDocument/2006/relationships/image" Target="../media/image25.png"/><Relationship Id="rId4" Type="http://schemas.openxmlformats.org/officeDocument/2006/relationships/image" Target="../media/image37.jpeg"/></Relationships>
</file>

<file path=ppt/slides/_rels/slide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9.xml"/><Relationship Id="rId1" Type="http://schemas.openxmlformats.org/officeDocument/2006/relationships/slideLayout" Target="../slideLayouts/slideLayout2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1A04C56-EE00-4D6D-92E6-6FA8A899C303}"/>
              </a:ext>
            </a:extLst>
          </p:cNvPr>
          <p:cNvSpPr>
            <a:spLocks noGrp="1"/>
          </p:cNvSpPr>
          <p:nvPr>
            <p:ph type="ctrTitle"/>
          </p:nvPr>
        </p:nvSpPr>
        <p:spPr>
          <a:xfrm>
            <a:off x="914400" y="2362984"/>
            <a:ext cx="10363200" cy="2107416"/>
          </a:xfrm>
        </p:spPr>
        <p:txBody>
          <a:bodyPr/>
          <a:lstStyle/>
          <a:p>
            <a:r>
              <a:rPr lang="es-US" dirty="0"/>
              <a:t>Welcome!</a:t>
            </a:r>
            <a:br>
              <a:rPr lang="es-US" dirty="0"/>
            </a:br>
            <a:r>
              <a:rPr lang="es-US" dirty="0"/>
              <a:t>Distance Learning: How to Read Books with Preschoolers</a:t>
            </a:r>
            <a:endParaRPr lang="en-US" dirty="0"/>
          </a:p>
        </p:txBody>
      </p:sp>
      <p:sp>
        <p:nvSpPr>
          <p:cNvPr id="6" name="Subtitle 5">
            <a:extLst>
              <a:ext uri="{FF2B5EF4-FFF2-40B4-BE49-F238E27FC236}">
                <a16:creationId xmlns:a16="http://schemas.microsoft.com/office/drawing/2014/main" id="{C1E4EA6B-E8D8-4905-B282-37AA6B9210C3}"/>
              </a:ext>
            </a:extLst>
          </p:cNvPr>
          <p:cNvSpPr>
            <a:spLocks noGrp="1"/>
          </p:cNvSpPr>
          <p:nvPr>
            <p:ph type="subTitle" idx="1"/>
          </p:nvPr>
        </p:nvSpPr>
        <p:spPr>
          <a:xfrm>
            <a:off x="914400" y="5006748"/>
            <a:ext cx="10363200" cy="1260736"/>
          </a:xfrm>
        </p:spPr>
        <p:txBody>
          <a:bodyPr/>
          <a:lstStyle/>
          <a:p>
            <a:r>
              <a:rPr lang="en-US" sz="1400" dirty="0">
                <a:ea typeface="+mn-lt"/>
                <a:cs typeface="+mn-lt"/>
              </a:rPr>
              <a:t>Presented by:</a:t>
            </a:r>
            <a:br>
              <a:rPr lang="en-US" sz="1400" dirty="0">
                <a:ea typeface="+mn-lt"/>
                <a:cs typeface="+mn-lt"/>
              </a:rPr>
            </a:br>
            <a:r>
              <a:rPr lang="en-US" sz="1400" dirty="0">
                <a:ea typeface="+mn-lt"/>
                <a:cs typeface="+mn-lt"/>
              </a:rPr>
              <a:t> Carola Oliva-Olson, Ph.D. – California state university channel islands</a:t>
            </a:r>
            <a:endParaRPr lang="en-US" sz="1400">
              <a:cs typeface="Segoe UI"/>
            </a:endParaRPr>
          </a:p>
          <a:p>
            <a:r>
              <a:rPr lang="en-US" sz="1400" dirty="0">
                <a:ea typeface="+mn-lt"/>
                <a:cs typeface="+mn-lt"/>
              </a:rPr>
              <a:t>Anna </a:t>
            </a:r>
            <a:r>
              <a:rPr lang="en-US" sz="1400" dirty="0" err="1">
                <a:ea typeface="+mn-lt"/>
                <a:cs typeface="+mn-lt"/>
              </a:rPr>
              <a:t>arambula-gonzalez</a:t>
            </a:r>
            <a:r>
              <a:rPr lang="en-US" sz="1400" dirty="0">
                <a:ea typeface="+mn-lt"/>
                <a:cs typeface="+mn-lt"/>
              </a:rPr>
              <a:t>, M.A. - language learning project – </a:t>
            </a:r>
            <a:r>
              <a:rPr lang="en-US" sz="1400" dirty="0" err="1">
                <a:ea typeface="+mn-lt"/>
                <a:cs typeface="+mn-lt"/>
              </a:rPr>
              <a:t>fresno</a:t>
            </a:r>
            <a:r>
              <a:rPr lang="en-US" sz="1400" dirty="0">
                <a:ea typeface="+mn-lt"/>
                <a:cs typeface="+mn-lt"/>
              </a:rPr>
              <a:t> unified school district &amp; </a:t>
            </a:r>
            <a:r>
              <a:rPr lang="en-US" sz="1400" dirty="0" err="1">
                <a:ea typeface="+mn-lt"/>
                <a:cs typeface="+mn-lt"/>
              </a:rPr>
              <a:t>csuci</a:t>
            </a:r>
            <a:endParaRPr lang="en-US" sz="1400">
              <a:cs typeface="Segoe UI"/>
            </a:endParaRPr>
          </a:p>
          <a:p>
            <a:r>
              <a:rPr lang="en-US" sz="1400" dirty="0">
                <a:ea typeface="+mn-lt"/>
                <a:cs typeface="+mn-lt"/>
              </a:rPr>
              <a:t>Hosted by:</a:t>
            </a:r>
            <a:br>
              <a:rPr lang="en-US" sz="1400" dirty="0">
                <a:ea typeface="+mn-lt"/>
                <a:cs typeface="+mn-lt"/>
              </a:rPr>
            </a:br>
            <a:r>
              <a:rPr lang="en-US" sz="1400" dirty="0">
                <a:ea typeface="+mn-lt"/>
                <a:cs typeface="+mn-lt"/>
              </a:rPr>
              <a:t> Early edge </a:t>
            </a:r>
            <a:r>
              <a:rPr lang="en-US" sz="1400" dirty="0" err="1">
                <a:ea typeface="+mn-lt"/>
                <a:cs typeface="+mn-lt"/>
              </a:rPr>
              <a:t>california</a:t>
            </a:r>
            <a:endParaRPr lang="en-US" sz="1400" dirty="0" err="1"/>
          </a:p>
        </p:txBody>
      </p:sp>
      <p:pic>
        <p:nvPicPr>
          <p:cNvPr id="4" name="Picture 3" descr="A close up of a sign&#10;&#10;Description automatically generated">
            <a:extLst>
              <a:ext uri="{FF2B5EF4-FFF2-40B4-BE49-F238E27FC236}">
                <a16:creationId xmlns:a16="http://schemas.microsoft.com/office/drawing/2014/main" id="{66B579BF-8703-9949-8213-87CB6A2EA95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70765" y="231495"/>
            <a:ext cx="1664572" cy="511217"/>
          </a:xfrm>
          <a:prstGeom prst="rect">
            <a:avLst/>
          </a:prstGeom>
        </p:spPr>
      </p:pic>
    </p:spTree>
    <p:extLst>
      <p:ext uri="{BB962C8B-B14F-4D97-AF65-F5344CB8AC3E}">
        <p14:creationId xmlns:p14="http://schemas.microsoft.com/office/powerpoint/2010/main" val="36020265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3047BF-65EA-4FA4-BB54-1D537ADC8CEA}"/>
              </a:ext>
            </a:extLst>
          </p:cNvPr>
          <p:cNvSpPr>
            <a:spLocks noGrp="1"/>
          </p:cNvSpPr>
          <p:nvPr>
            <p:ph type="title" idx="4294967295"/>
          </p:nvPr>
        </p:nvSpPr>
        <p:spPr>
          <a:xfrm>
            <a:off x="647700" y="2540000"/>
            <a:ext cx="10896600" cy="1056740"/>
          </a:xfrm>
        </p:spPr>
        <p:txBody>
          <a:bodyPr/>
          <a:lstStyle/>
          <a:p>
            <a:pPr algn="ctr"/>
            <a:r>
              <a:rPr lang="es-US" dirty="0"/>
              <a:t>Recommendation #2: </a:t>
            </a:r>
            <a:br>
              <a:rPr lang="es-US" dirty="0"/>
            </a:br>
            <a:r>
              <a:rPr lang="es-US" dirty="0"/>
              <a:t>teach and use gestures</a:t>
            </a:r>
            <a:br>
              <a:rPr lang="es-US" dirty="0"/>
            </a:br>
            <a:r>
              <a:rPr lang="es-US" dirty="0"/>
              <a:t> </a:t>
            </a:r>
          </a:p>
        </p:txBody>
      </p:sp>
      <p:grpSp>
        <p:nvGrpSpPr>
          <p:cNvPr id="16" name="Group 15">
            <a:extLst>
              <a:ext uri="{FF2B5EF4-FFF2-40B4-BE49-F238E27FC236}">
                <a16:creationId xmlns:a16="http://schemas.microsoft.com/office/drawing/2014/main" id="{8AB35E40-69F6-49C6-87FC-3EF5121F7E17}"/>
              </a:ext>
            </a:extLst>
          </p:cNvPr>
          <p:cNvGrpSpPr/>
          <p:nvPr/>
        </p:nvGrpSpPr>
        <p:grpSpPr>
          <a:xfrm>
            <a:off x="3076000" y="3620001"/>
            <a:ext cx="6052550" cy="1405234"/>
            <a:chOff x="3076000" y="855122"/>
            <a:chExt cx="6052550" cy="1405234"/>
          </a:xfrm>
        </p:grpSpPr>
        <p:pic>
          <p:nvPicPr>
            <p:cNvPr id="5" name="Picture 4" descr="A picture containing pink&#10;&#10;Description automatically generated">
              <a:extLst>
                <a:ext uri="{FF2B5EF4-FFF2-40B4-BE49-F238E27FC236}">
                  <a16:creationId xmlns:a16="http://schemas.microsoft.com/office/drawing/2014/main" id="{87956AFB-D66F-4016-9F97-59481C33C62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79296" y="1391676"/>
              <a:ext cx="868680" cy="868680"/>
            </a:xfrm>
            <a:prstGeom prst="rect">
              <a:avLst/>
            </a:prstGeom>
          </p:spPr>
        </p:pic>
        <p:pic>
          <p:nvPicPr>
            <p:cNvPr id="6" name="Picture 5" descr="A picture containing orange, red, white&#10;&#10;Description automatically generated">
              <a:extLst>
                <a:ext uri="{FF2B5EF4-FFF2-40B4-BE49-F238E27FC236}">
                  <a16:creationId xmlns:a16="http://schemas.microsoft.com/office/drawing/2014/main" id="{EDC1AC7F-1563-44FC-B946-7E7DADD70FD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24674" y="883151"/>
              <a:ext cx="868680" cy="868680"/>
            </a:xfrm>
            <a:prstGeom prst="rect">
              <a:avLst/>
            </a:prstGeom>
          </p:spPr>
        </p:pic>
        <p:pic>
          <p:nvPicPr>
            <p:cNvPr id="7" name="Picture 6" descr="A picture containing blue, white, snow, dark&#10;&#10;Description automatically generated">
              <a:extLst>
                <a:ext uri="{FF2B5EF4-FFF2-40B4-BE49-F238E27FC236}">
                  <a16:creationId xmlns:a16="http://schemas.microsoft.com/office/drawing/2014/main" id="{570DD1DD-78B4-432B-B28B-65FB2EB1502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03089" y="855122"/>
              <a:ext cx="868680" cy="868680"/>
            </a:xfrm>
            <a:prstGeom prst="rect">
              <a:avLst/>
            </a:prstGeom>
          </p:spPr>
        </p:pic>
        <p:pic>
          <p:nvPicPr>
            <p:cNvPr id="8" name="Picture 7" descr="A picture containing purple, white, snow&#10;&#10;Description automatically generated">
              <a:extLst>
                <a:ext uri="{FF2B5EF4-FFF2-40B4-BE49-F238E27FC236}">
                  <a16:creationId xmlns:a16="http://schemas.microsoft.com/office/drawing/2014/main" id="{9B54D3F4-4C29-476A-BD10-5C01A9423BA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087104" y="1140884"/>
              <a:ext cx="868680" cy="868680"/>
            </a:xfrm>
            <a:prstGeom prst="rect">
              <a:avLst/>
            </a:prstGeom>
          </p:spPr>
        </p:pic>
        <p:pic>
          <p:nvPicPr>
            <p:cNvPr id="9" name="Picture 8" descr="A picture containing sitting, green, holding, food&#10;&#10;Description automatically generated">
              <a:extLst>
                <a:ext uri="{FF2B5EF4-FFF2-40B4-BE49-F238E27FC236}">
                  <a16:creationId xmlns:a16="http://schemas.microsoft.com/office/drawing/2014/main" id="{366721B2-BF6D-474F-B330-1D37566AE42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783457" y="1006631"/>
              <a:ext cx="868680" cy="868680"/>
            </a:xfrm>
            <a:prstGeom prst="rect">
              <a:avLst/>
            </a:prstGeom>
          </p:spPr>
        </p:pic>
        <p:pic>
          <p:nvPicPr>
            <p:cNvPr id="10" name="Picture 9">
              <a:extLst>
                <a:ext uri="{FF2B5EF4-FFF2-40B4-BE49-F238E27FC236}">
                  <a16:creationId xmlns:a16="http://schemas.microsoft.com/office/drawing/2014/main" id="{554FE1E8-45D8-45B7-B9FF-452B8AC1562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076000" y="1082652"/>
              <a:ext cx="868680" cy="868680"/>
            </a:xfrm>
            <a:prstGeom prst="rect">
              <a:avLst/>
            </a:prstGeom>
          </p:spPr>
        </p:pic>
        <p:pic>
          <p:nvPicPr>
            <p:cNvPr id="11" name="Picture 10">
              <a:extLst>
                <a:ext uri="{FF2B5EF4-FFF2-40B4-BE49-F238E27FC236}">
                  <a16:creationId xmlns:a16="http://schemas.microsoft.com/office/drawing/2014/main" id="{E0B63790-B7A5-45F8-AA97-600F3653CC2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330179" y="1340433"/>
              <a:ext cx="868680" cy="868680"/>
            </a:xfrm>
            <a:prstGeom prst="rect">
              <a:avLst/>
            </a:prstGeom>
          </p:spPr>
        </p:pic>
        <p:pic>
          <p:nvPicPr>
            <p:cNvPr id="12" name="Picture 11" descr="A picture containing fruit, orange, half&#10;&#10;Description automatically generated">
              <a:extLst>
                <a:ext uri="{FF2B5EF4-FFF2-40B4-BE49-F238E27FC236}">
                  <a16:creationId xmlns:a16="http://schemas.microsoft.com/office/drawing/2014/main" id="{A1F3C331-4CF9-420D-88BB-92EA1BA6E577}"/>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719553" y="1227681"/>
              <a:ext cx="868680" cy="868680"/>
            </a:xfrm>
            <a:prstGeom prst="rect">
              <a:avLst/>
            </a:prstGeom>
          </p:spPr>
        </p:pic>
        <p:pic>
          <p:nvPicPr>
            <p:cNvPr id="13" name="Picture 12" descr="A picture containing pink, red, snow, white&#10;&#10;Description automatically generated">
              <a:extLst>
                <a:ext uri="{FF2B5EF4-FFF2-40B4-BE49-F238E27FC236}">
                  <a16:creationId xmlns:a16="http://schemas.microsoft.com/office/drawing/2014/main" id="{6E400E2E-95D2-4ED1-B944-39461A37FB85}"/>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729795" y="1147579"/>
              <a:ext cx="868680" cy="868680"/>
            </a:xfrm>
            <a:prstGeom prst="rect">
              <a:avLst/>
            </a:prstGeom>
          </p:spPr>
        </p:pic>
        <p:pic>
          <p:nvPicPr>
            <p:cNvPr id="14" name="Picture 13" descr="A picture containing melon, fruit, flower&#10;&#10;Description automatically generated">
              <a:extLst>
                <a:ext uri="{FF2B5EF4-FFF2-40B4-BE49-F238E27FC236}">
                  <a16:creationId xmlns:a16="http://schemas.microsoft.com/office/drawing/2014/main" id="{37ED550A-85E4-4629-B915-32181E7AA6C5}"/>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259870" y="1140884"/>
              <a:ext cx="868680" cy="868680"/>
            </a:xfrm>
            <a:prstGeom prst="rect">
              <a:avLst/>
            </a:prstGeom>
          </p:spPr>
        </p:pic>
        <p:pic>
          <p:nvPicPr>
            <p:cNvPr id="15" name="Picture 14" descr="A picture containing snow, sign, purple, white&#10;&#10;Description automatically generated">
              <a:extLst>
                <a:ext uri="{FF2B5EF4-FFF2-40B4-BE49-F238E27FC236}">
                  <a16:creationId xmlns:a16="http://schemas.microsoft.com/office/drawing/2014/main" id="{A9106C2D-3F39-4B01-8876-AB010E452AD2}"/>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341515" y="1173532"/>
              <a:ext cx="868680" cy="868680"/>
            </a:xfrm>
            <a:prstGeom prst="rect">
              <a:avLst/>
            </a:prstGeom>
          </p:spPr>
        </p:pic>
      </p:grpSp>
      <p:pic>
        <p:nvPicPr>
          <p:cNvPr id="17" name="Picture 16" descr="A picture containing drawing&#10;&#10;Description automatically generated">
            <a:extLst>
              <a:ext uri="{FF2B5EF4-FFF2-40B4-BE49-F238E27FC236}">
                <a16:creationId xmlns:a16="http://schemas.microsoft.com/office/drawing/2014/main" id="{269680AB-25DE-A641-9280-CC0E402D9DF9}"/>
              </a:ext>
            </a:extLst>
          </p:cNvPr>
          <p:cNvPicPr>
            <a:picLocks noChangeAspect="1"/>
          </p:cNvPicPr>
          <p:nvPr/>
        </p:nvPicPr>
        <p:blipFill>
          <a:blip r:embed="rId14">
            <a:alphaModFix amt="35000"/>
            <a:extLst>
              <a:ext uri="{28A0092B-C50C-407E-A947-70E740481C1C}">
                <a14:useLocalDpi xmlns:a14="http://schemas.microsoft.com/office/drawing/2010/main" val="0"/>
              </a:ext>
            </a:extLst>
          </a:blip>
          <a:stretch>
            <a:fillRect/>
          </a:stretch>
        </p:blipFill>
        <p:spPr>
          <a:xfrm>
            <a:off x="110987" y="5786626"/>
            <a:ext cx="749300" cy="749300"/>
          </a:xfrm>
          <a:prstGeom prst="rect">
            <a:avLst/>
          </a:prstGeom>
        </p:spPr>
      </p:pic>
    </p:spTree>
    <p:extLst>
      <p:ext uri="{BB962C8B-B14F-4D97-AF65-F5344CB8AC3E}">
        <p14:creationId xmlns:p14="http://schemas.microsoft.com/office/powerpoint/2010/main" val="429193084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Placeholder 11">
            <a:extLst>
              <a:ext uri="{FF2B5EF4-FFF2-40B4-BE49-F238E27FC236}">
                <a16:creationId xmlns:a16="http://schemas.microsoft.com/office/drawing/2014/main" id="{25E54CB0-E445-4017-9C92-8A3FF60E07AB}"/>
              </a:ext>
            </a:extLst>
          </p:cNvPr>
          <p:cNvSpPr>
            <a:spLocks noGrp="1"/>
          </p:cNvSpPr>
          <p:nvPr>
            <p:ph type="body" sz="half" idx="2"/>
          </p:nvPr>
        </p:nvSpPr>
        <p:spPr>
          <a:xfrm>
            <a:off x="7010401" y="4221807"/>
            <a:ext cx="4499428" cy="1721794"/>
          </a:xfrm>
        </p:spPr>
        <p:txBody>
          <a:bodyPr anchor="b"/>
          <a:lstStyle/>
          <a:p>
            <a:br>
              <a:rPr lang="es-US" sz="3600" dirty="0"/>
            </a:br>
            <a:r>
              <a:rPr lang="es-US" sz="3600" b="1" dirty="0"/>
              <a:t>lost</a:t>
            </a:r>
            <a:br>
              <a:rPr lang="es-US" sz="3600" dirty="0"/>
            </a:br>
            <a:r>
              <a:rPr lang="es-US" sz="3600" b="1" dirty="0"/>
              <a:t>worried</a:t>
            </a:r>
            <a:br>
              <a:rPr lang="es-US" sz="3600" dirty="0"/>
            </a:br>
            <a:endParaRPr lang="es-US" sz="3600" dirty="0"/>
          </a:p>
        </p:txBody>
      </p:sp>
      <p:sp>
        <p:nvSpPr>
          <p:cNvPr id="4" name="Title 3">
            <a:extLst>
              <a:ext uri="{FF2B5EF4-FFF2-40B4-BE49-F238E27FC236}">
                <a16:creationId xmlns:a16="http://schemas.microsoft.com/office/drawing/2014/main" id="{039F1706-0F8A-492D-85C8-817037556EB4}"/>
              </a:ext>
            </a:extLst>
          </p:cNvPr>
          <p:cNvSpPr>
            <a:spLocks noGrp="1"/>
          </p:cNvSpPr>
          <p:nvPr>
            <p:ph type="title"/>
          </p:nvPr>
        </p:nvSpPr>
        <p:spPr>
          <a:xfrm>
            <a:off x="7010402" y="914400"/>
            <a:ext cx="4267197" cy="2621606"/>
          </a:xfrm>
        </p:spPr>
        <p:txBody>
          <a:bodyPr/>
          <a:lstStyle/>
          <a:p>
            <a:r>
              <a:rPr lang="es-US" dirty="0"/>
              <a:t>New words</a:t>
            </a:r>
          </a:p>
        </p:txBody>
      </p:sp>
      <p:pic>
        <p:nvPicPr>
          <p:cNvPr id="1028" name="Picture 4">
            <a:extLst>
              <a:ext uri="{FF2B5EF4-FFF2-40B4-BE49-F238E27FC236}">
                <a16:creationId xmlns:a16="http://schemas.microsoft.com/office/drawing/2014/main" id="{AB5381AD-61FA-0C49-B9D0-7B48F58B6AD3}"/>
              </a:ext>
            </a:extLst>
          </p:cNvPr>
          <p:cNvPicPr>
            <a:picLocks noGrp="1" noChangeAspect="1" noChangeArrowheads="1"/>
          </p:cNvPicPr>
          <p:nvPr>
            <p:ph type="pic" idx="1"/>
          </p:nvPr>
        </p:nvPicPr>
        <p:blipFill>
          <a:blip r:embed="rId3">
            <a:extLst>
              <a:ext uri="{28A0092B-C50C-407E-A947-70E740481C1C}">
                <a14:useLocalDpi xmlns:a14="http://schemas.microsoft.com/office/drawing/2010/main" val="0"/>
              </a:ext>
            </a:extLst>
          </a:blip>
          <a:srcRect t="11" b="11"/>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A picture containing drawing&#10;&#10;Description automatically generated">
            <a:extLst>
              <a:ext uri="{FF2B5EF4-FFF2-40B4-BE49-F238E27FC236}">
                <a16:creationId xmlns:a16="http://schemas.microsoft.com/office/drawing/2014/main" id="{0804CC66-1C6F-A840-B4CD-49FF9792B0C5}"/>
              </a:ext>
            </a:extLst>
          </p:cNvPr>
          <p:cNvPicPr>
            <a:picLocks noChangeAspect="1"/>
          </p:cNvPicPr>
          <p:nvPr/>
        </p:nvPicPr>
        <p:blipFill>
          <a:blip r:embed="rId4">
            <a:alphaModFix amt="35000"/>
            <a:extLst>
              <a:ext uri="{28A0092B-C50C-407E-A947-70E740481C1C}">
                <a14:useLocalDpi xmlns:a14="http://schemas.microsoft.com/office/drawing/2010/main" val="0"/>
              </a:ext>
            </a:extLst>
          </a:blip>
          <a:stretch>
            <a:fillRect/>
          </a:stretch>
        </p:blipFill>
        <p:spPr>
          <a:xfrm>
            <a:off x="110987" y="5786626"/>
            <a:ext cx="749300" cy="749300"/>
          </a:xfrm>
          <a:prstGeom prst="rect">
            <a:avLst/>
          </a:prstGeom>
        </p:spPr>
      </p:pic>
    </p:spTree>
    <p:extLst>
      <p:ext uri="{BB962C8B-B14F-4D97-AF65-F5344CB8AC3E}">
        <p14:creationId xmlns:p14="http://schemas.microsoft.com/office/powerpoint/2010/main" val="411776518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13C577AD-C44E-E34D-851D-5B75D5ED713C}"/>
              </a:ext>
            </a:extLst>
          </p:cNvPr>
          <p:cNvSpPr>
            <a:spLocks noGrp="1"/>
          </p:cNvSpPr>
          <p:nvPr>
            <p:ph type="title"/>
          </p:nvPr>
        </p:nvSpPr>
        <p:spPr/>
        <p:txBody>
          <a:bodyPr/>
          <a:lstStyle/>
          <a:p>
            <a:endParaRPr lang="en-US"/>
          </a:p>
        </p:txBody>
      </p:sp>
      <p:pic>
        <p:nvPicPr>
          <p:cNvPr id="2050" name="Picture 2">
            <a:extLst>
              <a:ext uri="{FF2B5EF4-FFF2-40B4-BE49-F238E27FC236}">
                <a16:creationId xmlns:a16="http://schemas.microsoft.com/office/drawing/2014/main" id="{CA9C6B00-328E-E24B-916E-BDB41702BC9E}"/>
              </a:ext>
            </a:extLst>
          </p:cNvPr>
          <p:cNvPicPr>
            <a:picLocks noGrp="1" noChangeAspect="1" noChangeArrowheads="1"/>
          </p:cNvPicPr>
          <p:nvPr>
            <p:ph type="pic" idx="4294967295"/>
          </p:nvPr>
        </p:nvPicPr>
        <p:blipFill>
          <a:blip r:embed="rId3">
            <a:extLst>
              <a:ext uri="{28A0092B-C50C-407E-A947-70E740481C1C}">
                <a14:useLocalDpi xmlns:a14="http://schemas.microsoft.com/office/drawing/2010/main" val="0"/>
              </a:ext>
            </a:extLst>
          </a:blip>
          <a:srcRect l="21766" r="21766"/>
          <a:stretch>
            <a:fillRect/>
          </a:stretch>
        </p:blipFill>
        <p:spPr bwMode="auto">
          <a:xfrm>
            <a:off x="7294563" y="1892300"/>
            <a:ext cx="4897437" cy="475297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A close up of a piece of paper&#10;&#10;Description generated with high confidence">
            <a:extLst>
              <a:ext uri="{FF2B5EF4-FFF2-40B4-BE49-F238E27FC236}">
                <a16:creationId xmlns:a16="http://schemas.microsoft.com/office/drawing/2014/main" id="{CFB99D20-CB71-3849-932D-037280E424DC}"/>
              </a:ext>
            </a:extLst>
          </p:cNvPr>
          <p:cNvPicPr>
            <a:picLocks noChangeAspect="1"/>
          </p:cNvPicPr>
          <p:nvPr/>
        </p:nvPicPr>
        <p:blipFill rotWithShape="1">
          <a:blip r:embed="rId4"/>
          <a:srcRect l="66" r="66"/>
          <a:stretch/>
        </p:blipFill>
        <p:spPr>
          <a:xfrm>
            <a:off x="90927" y="-2013995"/>
            <a:ext cx="5181600" cy="5029200"/>
          </a:xfrm>
          <a:prstGeom prst="rect">
            <a:avLst/>
          </a:prstGeom>
          <a:ln w="76200">
            <a:gradFill>
              <a:gsLst>
                <a:gs pos="0">
                  <a:schemeClr val="accent1"/>
                </a:gs>
                <a:gs pos="50000">
                  <a:schemeClr val="accent2"/>
                </a:gs>
                <a:gs pos="100000">
                  <a:schemeClr val="accent3"/>
                </a:gs>
              </a:gsLst>
              <a:lin ang="0" scaled="0"/>
            </a:gradFill>
            <a:miter lim="800000"/>
          </a:ln>
        </p:spPr>
      </p:pic>
      <p:pic>
        <p:nvPicPr>
          <p:cNvPr id="3" name="Picture 4" descr="A picture containing orange, table, room, laptop&#10;&#10;Description generated with very high confidence">
            <a:extLst>
              <a:ext uri="{FF2B5EF4-FFF2-40B4-BE49-F238E27FC236}">
                <a16:creationId xmlns:a16="http://schemas.microsoft.com/office/drawing/2014/main" id="{86F79093-2E84-4FAA-A4A8-8B2825019022}"/>
              </a:ext>
            </a:extLst>
          </p:cNvPr>
          <p:cNvPicPr>
            <a:picLocks noChangeAspect="1"/>
          </p:cNvPicPr>
          <p:nvPr/>
        </p:nvPicPr>
        <p:blipFill>
          <a:blip r:embed="rId5"/>
          <a:stretch>
            <a:fillRect/>
          </a:stretch>
        </p:blipFill>
        <p:spPr>
          <a:xfrm rot="21193354">
            <a:off x="1166643" y="2298258"/>
            <a:ext cx="3830123" cy="4900191"/>
          </a:xfrm>
          <a:prstGeom prst="rect">
            <a:avLst/>
          </a:prstGeom>
          <a:ln w="76200">
            <a:gradFill>
              <a:gsLst>
                <a:gs pos="0">
                  <a:schemeClr val="accent1"/>
                </a:gs>
                <a:gs pos="50000">
                  <a:schemeClr val="accent2"/>
                </a:gs>
                <a:gs pos="100000">
                  <a:schemeClr val="accent3"/>
                </a:gs>
              </a:gsLst>
              <a:lin ang="0" scaled="0"/>
            </a:gradFill>
            <a:miter lim="800000"/>
          </a:ln>
        </p:spPr>
      </p:pic>
      <p:sp>
        <p:nvSpPr>
          <p:cNvPr id="8" name="Rectangle 7">
            <a:extLst>
              <a:ext uri="{FF2B5EF4-FFF2-40B4-BE49-F238E27FC236}">
                <a16:creationId xmlns:a16="http://schemas.microsoft.com/office/drawing/2014/main" id="{A72984A8-7E44-6345-BA8D-AD2439F58ECF}"/>
              </a:ext>
            </a:extLst>
          </p:cNvPr>
          <p:cNvSpPr/>
          <p:nvPr/>
        </p:nvSpPr>
        <p:spPr>
          <a:xfrm>
            <a:off x="7650865" y="717630"/>
            <a:ext cx="3044142" cy="646331"/>
          </a:xfrm>
          <a:prstGeom prst="rect">
            <a:avLst/>
          </a:prstGeom>
        </p:spPr>
        <p:txBody>
          <a:bodyPr wrap="square">
            <a:spAutoFit/>
          </a:bodyPr>
          <a:lstStyle/>
          <a:p>
            <a:r>
              <a:rPr lang="es-US" sz="3600" b="1" spc="-100" dirty="0">
                <a:solidFill>
                  <a:schemeClr val="bg1"/>
                </a:solidFill>
                <a:ea typeface="+mj-ea"/>
                <a:cs typeface="+mj-cs"/>
              </a:rPr>
              <a:t>Gestures</a:t>
            </a:r>
            <a:endParaRPr lang="en-US" dirty="0">
              <a:solidFill>
                <a:schemeClr val="bg1"/>
              </a:solidFill>
            </a:endParaRPr>
          </a:p>
        </p:txBody>
      </p:sp>
      <p:pic>
        <p:nvPicPr>
          <p:cNvPr id="7" name="Picture 6" descr="A picture containing drawing&#10;&#10;Description automatically generated">
            <a:extLst>
              <a:ext uri="{FF2B5EF4-FFF2-40B4-BE49-F238E27FC236}">
                <a16:creationId xmlns:a16="http://schemas.microsoft.com/office/drawing/2014/main" id="{78B8E02D-07D5-F648-A420-16A3E866D5A6}"/>
              </a:ext>
            </a:extLst>
          </p:cNvPr>
          <p:cNvPicPr>
            <a:picLocks noChangeAspect="1"/>
          </p:cNvPicPr>
          <p:nvPr/>
        </p:nvPicPr>
        <p:blipFill>
          <a:blip r:embed="rId6">
            <a:alphaModFix amt="35000"/>
            <a:extLst>
              <a:ext uri="{28A0092B-C50C-407E-A947-70E740481C1C}">
                <a14:useLocalDpi xmlns:a14="http://schemas.microsoft.com/office/drawing/2010/main" val="0"/>
              </a:ext>
            </a:extLst>
          </a:blip>
          <a:stretch>
            <a:fillRect/>
          </a:stretch>
        </p:blipFill>
        <p:spPr>
          <a:xfrm>
            <a:off x="110987" y="5786626"/>
            <a:ext cx="749300" cy="749300"/>
          </a:xfrm>
          <a:prstGeom prst="rect">
            <a:avLst/>
          </a:prstGeom>
        </p:spPr>
      </p:pic>
    </p:spTree>
    <p:extLst>
      <p:ext uri="{BB962C8B-B14F-4D97-AF65-F5344CB8AC3E}">
        <p14:creationId xmlns:p14="http://schemas.microsoft.com/office/powerpoint/2010/main" val="19623096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3047BF-65EA-4FA4-BB54-1D537ADC8CEA}"/>
              </a:ext>
            </a:extLst>
          </p:cNvPr>
          <p:cNvSpPr>
            <a:spLocks noGrp="1"/>
          </p:cNvSpPr>
          <p:nvPr>
            <p:ph type="title" idx="4294967295"/>
          </p:nvPr>
        </p:nvSpPr>
        <p:spPr>
          <a:xfrm>
            <a:off x="647700" y="2540000"/>
            <a:ext cx="10896600" cy="1056740"/>
          </a:xfrm>
        </p:spPr>
        <p:txBody>
          <a:bodyPr/>
          <a:lstStyle/>
          <a:p>
            <a:pPr algn="ctr"/>
            <a:r>
              <a:rPr lang="es-US" dirty="0"/>
              <a:t>Recommendation #3:</a:t>
            </a:r>
            <a:br>
              <a:rPr lang="es-US" dirty="0"/>
            </a:br>
            <a:r>
              <a:rPr lang="es-US" dirty="0"/>
              <a:t>foster wonder and curiosity</a:t>
            </a:r>
          </a:p>
        </p:txBody>
      </p:sp>
      <p:grpSp>
        <p:nvGrpSpPr>
          <p:cNvPr id="16" name="Group 15">
            <a:extLst>
              <a:ext uri="{FF2B5EF4-FFF2-40B4-BE49-F238E27FC236}">
                <a16:creationId xmlns:a16="http://schemas.microsoft.com/office/drawing/2014/main" id="{8AB35E40-69F6-49C6-87FC-3EF5121F7E17}"/>
              </a:ext>
            </a:extLst>
          </p:cNvPr>
          <p:cNvGrpSpPr/>
          <p:nvPr/>
        </p:nvGrpSpPr>
        <p:grpSpPr>
          <a:xfrm>
            <a:off x="3076000" y="3620001"/>
            <a:ext cx="6052550" cy="1405234"/>
            <a:chOff x="3076000" y="855122"/>
            <a:chExt cx="6052550" cy="1405234"/>
          </a:xfrm>
        </p:grpSpPr>
        <p:pic>
          <p:nvPicPr>
            <p:cNvPr id="5" name="Picture 4" descr="A picture containing pink&#10;&#10;Description automatically generated">
              <a:extLst>
                <a:ext uri="{FF2B5EF4-FFF2-40B4-BE49-F238E27FC236}">
                  <a16:creationId xmlns:a16="http://schemas.microsoft.com/office/drawing/2014/main" id="{87956AFB-D66F-4016-9F97-59481C33C62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79296" y="1391676"/>
              <a:ext cx="868680" cy="868680"/>
            </a:xfrm>
            <a:prstGeom prst="rect">
              <a:avLst/>
            </a:prstGeom>
          </p:spPr>
        </p:pic>
        <p:pic>
          <p:nvPicPr>
            <p:cNvPr id="6" name="Picture 5" descr="A picture containing orange, red, white&#10;&#10;Description automatically generated">
              <a:extLst>
                <a:ext uri="{FF2B5EF4-FFF2-40B4-BE49-F238E27FC236}">
                  <a16:creationId xmlns:a16="http://schemas.microsoft.com/office/drawing/2014/main" id="{EDC1AC7F-1563-44FC-B946-7E7DADD70FD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24674" y="883151"/>
              <a:ext cx="868680" cy="868680"/>
            </a:xfrm>
            <a:prstGeom prst="rect">
              <a:avLst/>
            </a:prstGeom>
          </p:spPr>
        </p:pic>
        <p:pic>
          <p:nvPicPr>
            <p:cNvPr id="7" name="Picture 6" descr="A picture containing blue, white, snow, dark&#10;&#10;Description automatically generated">
              <a:extLst>
                <a:ext uri="{FF2B5EF4-FFF2-40B4-BE49-F238E27FC236}">
                  <a16:creationId xmlns:a16="http://schemas.microsoft.com/office/drawing/2014/main" id="{570DD1DD-78B4-432B-B28B-65FB2EB1502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03089" y="855122"/>
              <a:ext cx="868680" cy="868680"/>
            </a:xfrm>
            <a:prstGeom prst="rect">
              <a:avLst/>
            </a:prstGeom>
          </p:spPr>
        </p:pic>
        <p:pic>
          <p:nvPicPr>
            <p:cNvPr id="8" name="Picture 7" descr="A picture containing purple, white, snow&#10;&#10;Description automatically generated">
              <a:extLst>
                <a:ext uri="{FF2B5EF4-FFF2-40B4-BE49-F238E27FC236}">
                  <a16:creationId xmlns:a16="http://schemas.microsoft.com/office/drawing/2014/main" id="{9B54D3F4-4C29-476A-BD10-5C01A9423BA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087104" y="1140884"/>
              <a:ext cx="868680" cy="868680"/>
            </a:xfrm>
            <a:prstGeom prst="rect">
              <a:avLst/>
            </a:prstGeom>
          </p:spPr>
        </p:pic>
        <p:pic>
          <p:nvPicPr>
            <p:cNvPr id="9" name="Picture 8" descr="A picture containing sitting, green, holding, food&#10;&#10;Description automatically generated">
              <a:extLst>
                <a:ext uri="{FF2B5EF4-FFF2-40B4-BE49-F238E27FC236}">
                  <a16:creationId xmlns:a16="http://schemas.microsoft.com/office/drawing/2014/main" id="{366721B2-BF6D-474F-B330-1D37566AE42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783457" y="1006631"/>
              <a:ext cx="868680" cy="868680"/>
            </a:xfrm>
            <a:prstGeom prst="rect">
              <a:avLst/>
            </a:prstGeom>
          </p:spPr>
        </p:pic>
        <p:pic>
          <p:nvPicPr>
            <p:cNvPr id="10" name="Picture 9">
              <a:extLst>
                <a:ext uri="{FF2B5EF4-FFF2-40B4-BE49-F238E27FC236}">
                  <a16:creationId xmlns:a16="http://schemas.microsoft.com/office/drawing/2014/main" id="{554FE1E8-45D8-45B7-B9FF-452B8AC1562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076000" y="1082652"/>
              <a:ext cx="868680" cy="868680"/>
            </a:xfrm>
            <a:prstGeom prst="rect">
              <a:avLst/>
            </a:prstGeom>
          </p:spPr>
        </p:pic>
        <p:pic>
          <p:nvPicPr>
            <p:cNvPr id="11" name="Picture 10">
              <a:extLst>
                <a:ext uri="{FF2B5EF4-FFF2-40B4-BE49-F238E27FC236}">
                  <a16:creationId xmlns:a16="http://schemas.microsoft.com/office/drawing/2014/main" id="{E0B63790-B7A5-45F8-AA97-600F3653CC2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330179" y="1340433"/>
              <a:ext cx="868680" cy="868680"/>
            </a:xfrm>
            <a:prstGeom prst="rect">
              <a:avLst/>
            </a:prstGeom>
          </p:spPr>
        </p:pic>
        <p:pic>
          <p:nvPicPr>
            <p:cNvPr id="12" name="Picture 11" descr="A picture containing fruit, orange, half&#10;&#10;Description automatically generated">
              <a:extLst>
                <a:ext uri="{FF2B5EF4-FFF2-40B4-BE49-F238E27FC236}">
                  <a16:creationId xmlns:a16="http://schemas.microsoft.com/office/drawing/2014/main" id="{A1F3C331-4CF9-420D-88BB-92EA1BA6E577}"/>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719553" y="1227681"/>
              <a:ext cx="868680" cy="868680"/>
            </a:xfrm>
            <a:prstGeom prst="rect">
              <a:avLst/>
            </a:prstGeom>
          </p:spPr>
        </p:pic>
        <p:pic>
          <p:nvPicPr>
            <p:cNvPr id="13" name="Picture 12" descr="A picture containing pink, red, snow, white&#10;&#10;Description automatically generated">
              <a:extLst>
                <a:ext uri="{FF2B5EF4-FFF2-40B4-BE49-F238E27FC236}">
                  <a16:creationId xmlns:a16="http://schemas.microsoft.com/office/drawing/2014/main" id="{6E400E2E-95D2-4ED1-B944-39461A37FB85}"/>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729795" y="1147579"/>
              <a:ext cx="868680" cy="868680"/>
            </a:xfrm>
            <a:prstGeom prst="rect">
              <a:avLst/>
            </a:prstGeom>
          </p:spPr>
        </p:pic>
        <p:pic>
          <p:nvPicPr>
            <p:cNvPr id="14" name="Picture 13" descr="A picture containing melon, fruit, flower&#10;&#10;Description automatically generated">
              <a:extLst>
                <a:ext uri="{FF2B5EF4-FFF2-40B4-BE49-F238E27FC236}">
                  <a16:creationId xmlns:a16="http://schemas.microsoft.com/office/drawing/2014/main" id="{37ED550A-85E4-4629-B915-32181E7AA6C5}"/>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259870" y="1140884"/>
              <a:ext cx="868680" cy="868680"/>
            </a:xfrm>
            <a:prstGeom prst="rect">
              <a:avLst/>
            </a:prstGeom>
          </p:spPr>
        </p:pic>
        <p:pic>
          <p:nvPicPr>
            <p:cNvPr id="15" name="Picture 14" descr="A picture containing snow, sign, purple, white&#10;&#10;Description automatically generated">
              <a:extLst>
                <a:ext uri="{FF2B5EF4-FFF2-40B4-BE49-F238E27FC236}">
                  <a16:creationId xmlns:a16="http://schemas.microsoft.com/office/drawing/2014/main" id="{A9106C2D-3F39-4B01-8876-AB010E452AD2}"/>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341515" y="1173532"/>
              <a:ext cx="868680" cy="868680"/>
            </a:xfrm>
            <a:prstGeom prst="rect">
              <a:avLst/>
            </a:prstGeom>
          </p:spPr>
        </p:pic>
      </p:grpSp>
      <p:pic>
        <p:nvPicPr>
          <p:cNvPr id="17" name="Picture 16" descr="A picture containing drawing&#10;&#10;Description automatically generated">
            <a:extLst>
              <a:ext uri="{FF2B5EF4-FFF2-40B4-BE49-F238E27FC236}">
                <a16:creationId xmlns:a16="http://schemas.microsoft.com/office/drawing/2014/main" id="{2348BB6A-583C-5740-9490-9EBF8C1825FB}"/>
              </a:ext>
            </a:extLst>
          </p:cNvPr>
          <p:cNvPicPr>
            <a:picLocks noChangeAspect="1"/>
          </p:cNvPicPr>
          <p:nvPr/>
        </p:nvPicPr>
        <p:blipFill>
          <a:blip r:embed="rId14">
            <a:alphaModFix amt="35000"/>
            <a:extLst>
              <a:ext uri="{28A0092B-C50C-407E-A947-70E740481C1C}">
                <a14:useLocalDpi xmlns:a14="http://schemas.microsoft.com/office/drawing/2010/main" val="0"/>
              </a:ext>
            </a:extLst>
          </a:blip>
          <a:stretch>
            <a:fillRect/>
          </a:stretch>
        </p:blipFill>
        <p:spPr>
          <a:xfrm>
            <a:off x="110987" y="5786626"/>
            <a:ext cx="749300" cy="749300"/>
          </a:xfrm>
          <a:prstGeom prst="rect">
            <a:avLst/>
          </a:prstGeom>
        </p:spPr>
      </p:pic>
    </p:spTree>
    <p:extLst>
      <p:ext uri="{BB962C8B-B14F-4D97-AF65-F5344CB8AC3E}">
        <p14:creationId xmlns:p14="http://schemas.microsoft.com/office/powerpoint/2010/main" val="402625378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39F1706-0F8A-492D-85C8-817037556EB4}"/>
              </a:ext>
            </a:extLst>
          </p:cNvPr>
          <p:cNvSpPr>
            <a:spLocks noGrp="1"/>
          </p:cNvSpPr>
          <p:nvPr>
            <p:ph type="title"/>
          </p:nvPr>
        </p:nvSpPr>
        <p:spPr>
          <a:xfrm rot="-60000">
            <a:off x="7022295" y="914296"/>
            <a:ext cx="4267197" cy="3984532"/>
          </a:xfrm>
        </p:spPr>
        <p:txBody>
          <a:bodyPr/>
          <a:lstStyle/>
          <a:p>
            <a:pPr algn="ctr"/>
            <a:r>
              <a:rPr lang="es-US" dirty="0" err="1"/>
              <a:t>Joyful</a:t>
            </a:r>
            <a:r>
              <a:rPr lang="es-US" dirty="0"/>
              <a:t>, </a:t>
            </a:r>
            <a:br>
              <a:rPr lang="es-US" dirty="0"/>
            </a:br>
            <a:r>
              <a:rPr lang="es-US" dirty="0" err="1"/>
              <a:t>Inspiring</a:t>
            </a:r>
            <a:r>
              <a:rPr lang="es-US" dirty="0"/>
              <a:t>,</a:t>
            </a:r>
            <a:br>
              <a:rPr lang="es-US" dirty="0"/>
            </a:br>
            <a:r>
              <a:rPr lang="es-US" dirty="0"/>
              <a:t>and </a:t>
            </a:r>
            <a:br>
              <a:rPr lang="es-US" dirty="0"/>
            </a:br>
            <a:r>
              <a:rPr lang="es-US" dirty="0"/>
              <a:t>Positive </a:t>
            </a:r>
            <a:r>
              <a:rPr lang="es-US" dirty="0" err="1"/>
              <a:t>Stories</a:t>
            </a:r>
            <a:endParaRPr lang="es-US" dirty="0" err="1">
              <a:latin typeface="Segoe UI"/>
              <a:cs typeface="Segoe UI"/>
            </a:endParaRPr>
          </a:p>
        </p:txBody>
      </p:sp>
      <p:pic>
        <p:nvPicPr>
          <p:cNvPr id="10" name="Picture 5" descr="A close up of a sign&#10;&#10;Description generated with high confidence">
            <a:extLst>
              <a:ext uri="{FF2B5EF4-FFF2-40B4-BE49-F238E27FC236}">
                <a16:creationId xmlns:a16="http://schemas.microsoft.com/office/drawing/2014/main" id="{54CBBE20-39F5-4FB6-83E2-BCBF51B12E6B}"/>
              </a:ext>
            </a:extLst>
          </p:cNvPr>
          <p:cNvPicPr>
            <a:picLocks noGrp="1" noChangeAspect="1"/>
          </p:cNvPicPr>
          <p:nvPr>
            <p:ph type="pic" idx="1"/>
          </p:nvPr>
        </p:nvPicPr>
        <p:blipFill rotWithShape="1">
          <a:blip r:embed="rId3"/>
          <a:srcRect l="18222" t="16996" r="18222" b="16996"/>
          <a:stretch/>
        </p:blipFill>
        <p:spPr>
          <a:xfrm>
            <a:off x="3004456" y="2224881"/>
            <a:ext cx="3352802" cy="3563258"/>
          </a:xfrm>
          <a:prstGeom prst="rect">
            <a:avLst/>
          </a:prstGeom>
        </p:spPr>
      </p:pic>
      <p:pic>
        <p:nvPicPr>
          <p:cNvPr id="20" name="Picture 19">
            <a:extLst>
              <a:ext uri="{FF2B5EF4-FFF2-40B4-BE49-F238E27FC236}">
                <a16:creationId xmlns:a16="http://schemas.microsoft.com/office/drawing/2014/main" id="{955C234C-56FA-4929-9C66-585712AAE09C}"/>
              </a:ext>
            </a:extLst>
          </p:cNvPr>
          <p:cNvPicPr>
            <a:picLocks noChangeAspect="1"/>
          </p:cNvPicPr>
          <p:nvPr/>
        </p:nvPicPr>
        <p:blipFill rotWithShape="1">
          <a:blip r:embed="rId4">
            <a:extLst>
              <a:ext uri="{28A0092B-C50C-407E-A947-70E740481C1C}">
                <a14:useLocalDpi xmlns:a14="http://schemas.microsoft.com/office/drawing/2010/main" val="0"/>
              </a:ext>
            </a:extLst>
          </a:blip>
          <a:srcRect l="8930" t="8780" r="9086" b="8457"/>
          <a:stretch/>
        </p:blipFill>
        <p:spPr>
          <a:xfrm rot="19885354">
            <a:off x="817107" y="651498"/>
            <a:ext cx="4227054" cy="4519155"/>
          </a:xfrm>
          <a:custGeom>
            <a:avLst/>
            <a:gdLst>
              <a:gd name="connsiteX0" fmla="*/ 518083 w 2572039"/>
              <a:gd name="connsiteY0" fmla="*/ 0 h 2744856"/>
              <a:gd name="connsiteX1" fmla="*/ 2572039 w 2572039"/>
              <a:gd name="connsiteY1" fmla="*/ 467200 h 2744856"/>
              <a:gd name="connsiteX2" fmla="*/ 2053956 w 2572039"/>
              <a:gd name="connsiteY2" fmla="*/ 2744856 h 2744856"/>
              <a:gd name="connsiteX3" fmla="*/ 0 w 2572039"/>
              <a:gd name="connsiteY3" fmla="*/ 2277657 h 2744856"/>
            </a:gdLst>
            <a:ahLst/>
            <a:cxnLst>
              <a:cxn ang="0">
                <a:pos x="connsiteX0" y="connsiteY0"/>
              </a:cxn>
              <a:cxn ang="0">
                <a:pos x="connsiteX1" y="connsiteY1"/>
              </a:cxn>
              <a:cxn ang="0">
                <a:pos x="connsiteX2" y="connsiteY2"/>
              </a:cxn>
              <a:cxn ang="0">
                <a:pos x="connsiteX3" y="connsiteY3"/>
              </a:cxn>
            </a:cxnLst>
            <a:rect l="l" t="t" r="r" b="b"/>
            <a:pathLst>
              <a:path w="2572039" h="2744856">
                <a:moveTo>
                  <a:pt x="518083" y="0"/>
                </a:moveTo>
                <a:lnTo>
                  <a:pt x="2572039" y="467200"/>
                </a:lnTo>
                <a:lnTo>
                  <a:pt x="2053956" y="2744856"/>
                </a:lnTo>
                <a:lnTo>
                  <a:pt x="0" y="2277657"/>
                </a:lnTo>
                <a:close/>
              </a:path>
            </a:pathLst>
          </a:custGeom>
          <a:ln w="76200">
            <a:gradFill>
              <a:gsLst>
                <a:gs pos="0">
                  <a:schemeClr val="accent3"/>
                </a:gs>
                <a:gs pos="50000">
                  <a:schemeClr val="accent4"/>
                </a:gs>
                <a:gs pos="100000">
                  <a:schemeClr val="accent5"/>
                </a:gs>
              </a:gsLst>
              <a:lin ang="0" scaled="0"/>
            </a:gradFill>
            <a:miter lim="800000"/>
          </a:ln>
        </p:spPr>
      </p:pic>
      <p:pic>
        <p:nvPicPr>
          <p:cNvPr id="5" name="Picture 4" descr="A picture containing drawing&#10;&#10;Description automatically generated">
            <a:extLst>
              <a:ext uri="{FF2B5EF4-FFF2-40B4-BE49-F238E27FC236}">
                <a16:creationId xmlns:a16="http://schemas.microsoft.com/office/drawing/2014/main" id="{01995C15-8D10-C945-823D-738509B95E28}"/>
              </a:ext>
            </a:extLst>
          </p:cNvPr>
          <p:cNvPicPr>
            <a:picLocks noChangeAspect="1"/>
          </p:cNvPicPr>
          <p:nvPr/>
        </p:nvPicPr>
        <p:blipFill>
          <a:blip r:embed="rId5">
            <a:alphaModFix amt="35000"/>
            <a:extLst>
              <a:ext uri="{28A0092B-C50C-407E-A947-70E740481C1C}">
                <a14:useLocalDpi xmlns:a14="http://schemas.microsoft.com/office/drawing/2010/main" val="0"/>
              </a:ext>
            </a:extLst>
          </a:blip>
          <a:stretch>
            <a:fillRect/>
          </a:stretch>
        </p:blipFill>
        <p:spPr>
          <a:xfrm>
            <a:off x="110987" y="5786626"/>
            <a:ext cx="749300" cy="749300"/>
          </a:xfrm>
          <a:prstGeom prst="rect">
            <a:avLst/>
          </a:prstGeom>
        </p:spPr>
      </p:pic>
    </p:spTree>
    <p:extLst>
      <p:ext uri="{BB962C8B-B14F-4D97-AF65-F5344CB8AC3E}">
        <p14:creationId xmlns:p14="http://schemas.microsoft.com/office/powerpoint/2010/main" val="295176304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07A686A-A439-4FF8-AB3C-A27935958444}"/>
              </a:ext>
            </a:extLst>
          </p:cNvPr>
          <p:cNvSpPr/>
          <p:nvPr/>
        </p:nvSpPr>
        <p:spPr>
          <a:xfrm>
            <a:off x="0" y="914399"/>
            <a:ext cx="12192000" cy="502920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s-MX" b="1" dirty="0">
              <a:cs typeface="Segoe UI"/>
            </a:endParaRPr>
          </a:p>
        </p:txBody>
      </p:sp>
      <p:sp>
        <p:nvSpPr>
          <p:cNvPr id="5" name="Rectangle 4">
            <a:extLst>
              <a:ext uri="{FF2B5EF4-FFF2-40B4-BE49-F238E27FC236}">
                <a16:creationId xmlns:a16="http://schemas.microsoft.com/office/drawing/2014/main" id="{E58CC2DB-3E52-4B86-A759-24A7C7BFEFE7}"/>
              </a:ext>
            </a:extLst>
          </p:cNvPr>
          <p:cNvSpPr/>
          <p:nvPr/>
        </p:nvSpPr>
        <p:spPr>
          <a:xfrm>
            <a:off x="0" y="5943600"/>
            <a:ext cx="12192000" cy="65638"/>
          </a:xfrm>
          <a:prstGeom prst="rect">
            <a:avLst/>
          </a:prstGeom>
          <a:gradFill>
            <a:gsLst>
              <a:gs pos="0">
                <a:schemeClr val="accent1"/>
              </a:gs>
              <a:gs pos="50000">
                <a:schemeClr val="accent2"/>
              </a:gs>
              <a:gs pos="100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8DA64000-481B-499D-B2C8-676C5A2F47F0}"/>
              </a:ext>
            </a:extLst>
          </p:cNvPr>
          <p:cNvGrpSpPr/>
          <p:nvPr/>
        </p:nvGrpSpPr>
        <p:grpSpPr>
          <a:xfrm>
            <a:off x="9937337" y="331470"/>
            <a:ext cx="1784994" cy="1154442"/>
            <a:chOff x="9698346" y="331470"/>
            <a:chExt cx="1784994" cy="1154442"/>
          </a:xfrm>
        </p:grpSpPr>
        <p:pic>
          <p:nvPicPr>
            <p:cNvPr id="7" name="Picture 6" descr="A picture containing blue, white, snow, dark&#10;&#10;Description automatically generated">
              <a:extLst>
                <a:ext uri="{FF2B5EF4-FFF2-40B4-BE49-F238E27FC236}">
                  <a16:creationId xmlns:a16="http://schemas.microsoft.com/office/drawing/2014/main" id="{42424F8F-1528-46F0-A5C5-3B4518B01E9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55893" y="331470"/>
              <a:ext cx="868680" cy="868680"/>
            </a:xfrm>
            <a:prstGeom prst="rect">
              <a:avLst/>
            </a:prstGeom>
          </p:spPr>
        </p:pic>
        <p:pic>
          <p:nvPicPr>
            <p:cNvPr id="8" name="Picture 7" descr="A picture containing purple, white, snow&#10;&#10;Description automatically generated">
              <a:extLst>
                <a:ext uri="{FF2B5EF4-FFF2-40B4-BE49-F238E27FC236}">
                  <a16:creationId xmlns:a16="http://schemas.microsoft.com/office/drawing/2014/main" id="{3C38AC96-A918-40F8-823C-B561CBB86E0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14660" y="617232"/>
              <a:ext cx="868680" cy="868680"/>
            </a:xfrm>
            <a:prstGeom prst="rect">
              <a:avLst/>
            </a:prstGeom>
          </p:spPr>
        </p:pic>
        <p:pic>
          <p:nvPicPr>
            <p:cNvPr id="9" name="Picture 8">
              <a:extLst>
                <a:ext uri="{FF2B5EF4-FFF2-40B4-BE49-F238E27FC236}">
                  <a16:creationId xmlns:a16="http://schemas.microsoft.com/office/drawing/2014/main" id="{5A4AFCF4-1510-4706-9F86-05ACC8A5036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698346" y="559000"/>
              <a:ext cx="868680" cy="868680"/>
            </a:xfrm>
            <a:prstGeom prst="rect">
              <a:avLst/>
            </a:prstGeom>
          </p:spPr>
        </p:pic>
      </p:grpSp>
      <p:sp>
        <p:nvSpPr>
          <p:cNvPr id="11" name="TextBox 10">
            <a:extLst>
              <a:ext uri="{FF2B5EF4-FFF2-40B4-BE49-F238E27FC236}">
                <a16:creationId xmlns:a16="http://schemas.microsoft.com/office/drawing/2014/main" id="{D9C3457E-8F34-4817-9AC0-6A3FE2A1B91D}"/>
              </a:ext>
            </a:extLst>
          </p:cNvPr>
          <p:cNvSpPr txBox="1"/>
          <p:nvPr/>
        </p:nvSpPr>
        <p:spPr>
          <a:xfrm>
            <a:off x="5649685" y="2100943"/>
            <a:ext cx="4833257" cy="830997"/>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r>
              <a:rPr lang="es-MX" sz="5400" b="1" dirty="0">
                <a:cs typeface="Segoe UI"/>
              </a:rPr>
              <a:t>RESOURCES</a:t>
            </a:r>
          </a:p>
        </p:txBody>
      </p:sp>
      <p:pic>
        <p:nvPicPr>
          <p:cNvPr id="4" name="Picture 11" descr="A person smiling for the camera&#10;&#10;Description generated with very high confidence">
            <a:extLst>
              <a:ext uri="{FF2B5EF4-FFF2-40B4-BE49-F238E27FC236}">
                <a16:creationId xmlns:a16="http://schemas.microsoft.com/office/drawing/2014/main" id="{413193E9-0D5F-4E3D-8C68-F93102B2867B}"/>
              </a:ext>
            </a:extLst>
          </p:cNvPr>
          <p:cNvPicPr>
            <a:picLocks noChangeAspect="1"/>
          </p:cNvPicPr>
          <p:nvPr/>
        </p:nvPicPr>
        <p:blipFill>
          <a:blip r:embed="rId6"/>
          <a:stretch>
            <a:fillRect/>
          </a:stretch>
        </p:blipFill>
        <p:spPr>
          <a:xfrm>
            <a:off x="84254" y="1074330"/>
            <a:ext cx="2204225" cy="2782655"/>
          </a:xfrm>
          <a:prstGeom prst="rect">
            <a:avLst/>
          </a:prstGeom>
          <a:ln w="38100" cap="sq">
            <a:solidFill>
              <a:schemeClr val="accent4">
                <a:lumMod val="60000"/>
                <a:lumOff val="40000"/>
              </a:schemeClr>
            </a:solidFill>
            <a:prstDash val="solid"/>
            <a:miter lim="800000"/>
          </a:ln>
          <a:effectLst>
            <a:outerShdw blurRad="50800" dist="38100" dir="2700000" algn="tl" rotWithShape="0">
              <a:srgbClr val="000000">
                <a:alpha val="43000"/>
              </a:srgbClr>
            </a:outerShdw>
          </a:effectLst>
        </p:spPr>
      </p:pic>
      <p:pic>
        <p:nvPicPr>
          <p:cNvPr id="15" name="Picture 15" descr="A screenshot of a social media post&#10;&#10;Description generated with very high confidence">
            <a:extLst>
              <a:ext uri="{FF2B5EF4-FFF2-40B4-BE49-F238E27FC236}">
                <a16:creationId xmlns:a16="http://schemas.microsoft.com/office/drawing/2014/main" id="{0468249E-798F-40D0-AD64-129A9E387E7A}"/>
              </a:ext>
            </a:extLst>
          </p:cNvPr>
          <p:cNvPicPr>
            <a:picLocks noChangeAspect="1"/>
          </p:cNvPicPr>
          <p:nvPr/>
        </p:nvPicPr>
        <p:blipFill>
          <a:blip r:embed="rId7"/>
          <a:stretch>
            <a:fillRect/>
          </a:stretch>
        </p:blipFill>
        <p:spPr>
          <a:xfrm>
            <a:off x="2444595" y="2611671"/>
            <a:ext cx="2377688" cy="3189632"/>
          </a:xfrm>
          <a:prstGeom prst="rect">
            <a:avLst/>
          </a:prstGeom>
          <a:ln w="38100" cap="sq">
            <a:solidFill>
              <a:schemeClr val="accent2"/>
            </a:solidFill>
            <a:prstDash val="solid"/>
            <a:miter lim="800000"/>
          </a:ln>
          <a:effectLst>
            <a:outerShdw blurRad="50800" dist="38100" dir="2700000" algn="tl" rotWithShape="0">
              <a:srgbClr val="000000">
                <a:alpha val="43000"/>
              </a:srgbClr>
            </a:outerShdw>
          </a:effectLst>
        </p:spPr>
      </p:pic>
      <p:pic>
        <p:nvPicPr>
          <p:cNvPr id="18" name="Picture 3" descr="A picture containing covered, many, white, refrigerator&#10;&#10;Description generated with very high confidence">
            <a:extLst>
              <a:ext uri="{FF2B5EF4-FFF2-40B4-BE49-F238E27FC236}">
                <a16:creationId xmlns:a16="http://schemas.microsoft.com/office/drawing/2014/main" id="{A521F850-ED66-4B9A-BF41-69EA8ABC27DC}"/>
              </a:ext>
            </a:extLst>
          </p:cNvPr>
          <p:cNvPicPr>
            <a:picLocks noChangeAspect="1"/>
          </p:cNvPicPr>
          <p:nvPr/>
        </p:nvPicPr>
        <p:blipFill>
          <a:blip r:embed="rId8"/>
          <a:stretch>
            <a:fillRect/>
          </a:stretch>
        </p:blipFill>
        <p:spPr>
          <a:xfrm>
            <a:off x="10048890" y="1297907"/>
            <a:ext cx="1876425" cy="2333625"/>
          </a:xfrm>
          <a:prstGeom prst="rect">
            <a:avLst/>
          </a:prstGeom>
          <a:ln w="38100" cap="sq">
            <a:solidFill>
              <a:schemeClr val="accent5"/>
            </a:solidFill>
            <a:prstDash val="solid"/>
            <a:miter lim="800000"/>
          </a:ln>
          <a:effectLst>
            <a:outerShdw blurRad="50800" dist="38100" dir="2700000" algn="tl" rotWithShape="0">
              <a:srgbClr val="000000">
                <a:alpha val="43000"/>
              </a:srgbClr>
            </a:outerShdw>
          </a:effectLst>
        </p:spPr>
      </p:pic>
      <p:pic>
        <p:nvPicPr>
          <p:cNvPr id="14" name="Picture 13" descr="A picture containing drawing&#10;&#10;Description automatically generated">
            <a:extLst>
              <a:ext uri="{FF2B5EF4-FFF2-40B4-BE49-F238E27FC236}">
                <a16:creationId xmlns:a16="http://schemas.microsoft.com/office/drawing/2014/main" id="{D8227E4C-6586-B34A-9D86-7DF06B57788E}"/>
              </a:ext>
            </a:extLst>
          </p:cNvPr>
          <p:cNvPicPr>
            <a:picLocks noChangeAspect="1"/>
          </p:cNvPicPr>
          <p:nvPr/>
        </p:nvPicPr>
        <p:blipFill>
          <a:blip r:embed="rId9">
            <a:alphaModFix amt="35000"/>
            <a:extLst>
              <a:ext uri="{28A0092B-C50C-407E-A947-70E740481C1C}">
                <a14:useLocalDpi xmlns:a14="http://schemas.microsoft.com/office/drawing/2010/main" val="0"/>
              </a:ext>
            </a:extLst>
          </a:blip>
          <a:stretch>
            <a:fillRect/>
          </a:stretch>
        </p:blipFill>
        <p:spPr>
          <a:xfrm>
            <a:off x="84254" y="5976419"/>
            <a:ext cx="749300" cy="749300"/>
          </a:xfrm>
          <a:prstGeom prst="rect">
            <a:avLst/>
          </a:prstGeom>
        </p:spPr>
      </p:pic>
      <p:pic>
        <p:nvPicPr>
          <p:cNvPr id="2" name="Picture 5" descr="A screenshot of a cell phone&#10;&#10;Description generated with very high confidence">
            <a:extLst>
              <a:ext uri="{FF2B5EF4-FFF2-40B4-BE49-F238E27FC236}">
                <a16:creationId xmlns:a16="http://schemas.microsoft.com/office/drawing/2014/main" id="{E6D68D07-CD7C-491F-BA3D-ADDFFE44CAAA}"/>
              </a:ext>
            </a:extLst>
          </p:cNvPr>
          <p:cNvPicPr>
            <a:picLocks noChangeAspect="1"/>
          </p:cNvPicPr>
          <p:nvPr/>
        </p:nvPicPr>
        <p:blipFill>
          <a:blip r:embed="rId10"/>
          <a:stretch>
            <a:fillRect/>
          </a:stretch>
        </p:blipFill>
        <p:spPr>
          <a:xfrm>
            <a:off x="5275489" y="3846985"/>
            <a:ext cx="6151788" cy="1987515"/>
          </a:xfrm>
          <a:prstGeom prst="rect">
            <a:avLst/>
          </a:prstGeom>
          <a:ln w="38100" cap="sq">
            <a:solidFill>
              <a:schemeClr val="accent6"/>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2764022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754C02-EAEE-4027-8CB2-9300761061FF}"/>
              </a:ext>
            </a:extLst>
          </p:cNvPr>
          <p:cNvSpPr>
            <a:spLocks noGrp="1"/>
          </p:cNvSpPr>
          <p:nvPr>
            <p:ph type="title"/>
          </p:nvPr>
        </p:nvSpPr>
        <p:spPr>
          <a:xfrm>
            <a:off x="914400" y="2171700"/>
            <a:ext cx="5181594" cy="2514600"/>
          </a:xfrm>
        </p:spPr>
        <p:txBody>
          <a:bodyPr/>
          <a:lstStyle/>
          <a:p>
            <a:r>
              <a:rPr lang="es-MX" dirty="0"/>
              <a:t>Questions?</a:t>
            </a:r>
          </a:p>
        </p:txBody>
      </p:sp>
      <p:pic>
        <p:nvPicPr>
          <p:cNvPr id="3" name="Picture 2" descr="A picture containing drawing&#10;&#10;Description automatically generated">
            <a:extLst>
              <a:ext uri="{FF2B5EF4-FFF2-40B4-BE49-F238E27FC236}">
                <a16:creationId xmlns:a16="http://schemas.microsoft.com/office/drawing/2014/main" id="{A5003774-2422-A34F-984B-E47CF06A0784}"/>
              </a:ext>
            </a:extLst>
          </p:cNvPr>
          <p:cNvPicPr>
            <a:picLocks noChangeAspect="1"/>
          </p:cNvPicPr>
          <p:nvPr/>
        </p:nvPicPr>
        <p:blipFill>
          <a:blip r:embed="rId3">
            <a:alphaModFix amt="35000"/>
            <a:extLst>
              <a:ext uri="{28A0092B-C50C-407E-A947-70E740481C1C}">
                <a14:useLocalDpi xmlns:a14="http://schemas.microsoft.com/office/drawing/2010/main" val="0"/>
              </a:ext>
            </a:extLst>
          </a:blip>
          <a:stretch>
            <a:fillRect/>
          </a:stretch>
        </p:blipFill>
        <p:spPr>
          <a:xfrm>
            <a:off x="110987" y="5786626"/>
            <a:ext cx="749300" cy="749300"/>
          </a:xfrm>
          <a:prstGeom prst="rect">
            <a:avLst/>
          </a:prstGeom>
        </p:spPr>
      </p:pic>
    </p:spTree>
    <p:extLst>
      <p:ext uri="{BB962C8B-B14F-4D97-AF65-F5344CB8AC3E}">
        <p14:creationId xmlns:p14="http://schemas.microsoft.com/office/powerpoint/2010/main" val="226265927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6">
            <a:extLst>
              <a:ext uri="{FF2B5EF4-FFF2-40B4-BE49-F238E27FC236}">
                <a16:creationId xmlns:a16="http://schemas.microsoft.com/office/drawing/2014/main" id="{D0F788EF-2106-4B71-BC20-67BC1A72538E}"/>
              </a:ext>
            </a:extLst>
          </p:cNvPr>
          <p:cNvPicPr>
            <a:picLocks noChangeAspect="1"/>
          </p:cNvPicPr>
          <p:nvPr/>
        </p:nvPicPr>
        <p:blipFill rotWithShape="1">
          <a:blip r:embed="rId3">
            <a:extLst>
              <a:ext uri="{28A0092B-C50C-407E-A947-70E740481C1C}">
                <a14:useLocalDpi xmlns:a14="http://schemas.microsoft.com/office/drawing/2010/main" val="0"/>
              </a:ext>
            </a:extLst>
          </a:blip>
          <a:srcRect l="39375" t="7204" b="7204"/>
          <a:stretch/>
        </p:blipFill>
        <p:spPr>
          <a:xfrm>
            <a:off x="4800600" y="0"/>
            <a:ext cx="7391400" cy="6858000"/>
          </a:xfrm>
          <a:prstGeom prst="rect">
            <a:avLst/>
          </a:prstGeom>
        </p:spPr>
      </p:pic>
      <p:sp>
        <p:nvSpPr>
          <p:cNvPr id="5" name="Rectangle 4">
            <a:extLst>
              <a:ext uri="{FF2B5EF4-FFF2-40B4-BE49-F238E27FC236}">
                <a16:creationId xmlns:a16="http://schemas.microsoft.com/office/drawing/2014/main" id="{03E044EA-7F06-4E82-A6F1-0A5990A1FD01}"/>
              </a:ext>
            </a:extLst>
          </p:cNvPr>
          <p:cNvSpPr/>
          <p:nvPr/>
        </p:nvSpPr>
        <p:spPr>
          <a:xfrm>
            <a:off x="4800600" y="0"/>
            <a:ext cx="7391400" cy="6858000"/>
          </a:xfrm>
          <a:prstGeom prst="rect">
            <a:avLst/>
          </a:prstGeom>
          <a:solidFill>
            <a:schemeClr val="tx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b="1" cap="all">
              <a:solidFill>
                <a:schemeClr val="bg1"/>
              </a:solidFill>
            </a:endParaRPr>
          </a:p>
        </p:txBody>
      </p:sp>
      <p:sp>
        <p:nvSpPr>
          <p:cNvPr id="6" name="Title 2">
            <a:extLst>
              <a:ext uri="{FF2B5EF4-FFF2-40B4-BE49-F238E27FC236}">
                <a16:creationId xmlns:a16="http://schemas.microsoft.com/office/drawing/2014/main" id="{19CD9C87-82E2-49F0-B083-17AE6E937640}"/>
              </a:ext>
            </a:extLst>
          </p:cNvPr>
          <p:cNvSpPr txBox="1">
            <a:spLocks/>
          </p:cNvSpPr>
          <p:nvPr/>
        </p:nvSpPr>
        <p:spPr>
          <a:xfrm>
            <a:off x="914400" y="2425700"/>
            <a:ext cx="3606800" cy="881063"/>
          </a:xfrm>
          <a:prstGeom prst="rect">
            <a:avLst/>
          </a:prstGeom>
        </p:spPr>
        <p:txBody>
          <a:bodyPr vert="horz" lIns="0" tIns="0" rIns="0" bIns="0" rtlCol="0" anchor="ctr">
            <a:noAutofit/>
          </a:bodyPr>
          <a:lstStyle>
            <a:lvl1pPr algn="l" defTabSz="914400" rtl="0" eaLnBrk="1" latinLnBrk="0" hangingPunct="1">
              <a:lnSpc>
                <a:spcPct val="90000"/>
              </a:lnSpc>
              <a:spcBef>
                <a:spcPct val="0"/>
              </a:spcBef>
              <a:buNone/>
              <a:defRPr sz="3600" b="1" kern="1200" spc="-100" baseline="0">
                <a:blipFill>
                  <a:blip r:embed="rId4"/>
                  <a:stretch>
                    <a:fillRect/>
                  </a:stretch>
                </a:blipFill>
                <a:latin typeface="+mj-lt"/>
                <a:ea typeface="+mj-ea"/>
                <a:cs typeface="+mj-cs"/>
              </a:defRPr>
            </a:lvl1pPr>
          </a:lstStyle>
          <a:p>
            <a:r>
              <a:rPr lang="en-US" dirty="0">
                <a:blipFill>
                  <a:blip r:embed="rId5"/>
                  <a:stretch>
                    <a:fillRect/>
                  </a:stretch>
                </a:blipFill>
              </a:rPr>
              <a:t>Next Webinar</a:t>
            </a:r>
            <a:endParaRPr lang="es-US" dirty="0">
              <a:blipFill>
                <a:blip r:embed="rId5"/>
                <a:stretch>
                  <a:fillRect/>
                </a:stretch>
              </a:blipFill>
            </a:endParaRPr>
          </a:p>
        </p:txBody>
      </p:sp>
      <p:grpSp>
        <p:nvGrpSpPr>
          <p:cNvPr id="19" name="Group 18">
            <a:extLst>
              <a:ext uri="{FF2B5EF4-FFF2-40B4-BE49-F238E27FC236}">
                <a16:creationId xmlns:a16="http://schemas.microsoft.com/office/drawing/2014/main" id="{15590EB8-AD42-4A4A-BD91-D42C42B937B1}"/>
              </a:ext>
            </a:extLst>
          </p:cNvPr>
          <p:cNvGrpSpPr/>
          <p:nvPr/>
        </p:nvGrpSpPr>
        <p:grpSpPr>
          <a:xfrm>
            <a:off x="914401" y="3581336"/>
            <a:ext cx="2502214" cy="1633474"/>
            <a:chOff x="4257199" y="751469"/>
            <a:chExt cx="1482859" cy="968028"/>
          </a:xfrm>
        </p:grpSpPr>
        <p:pic>
          <p:nvPicPr>
            <p:cNvPr id="16" name="Picture 15" descr="A picture containing orange, red, white&#10;&#10;Description automatically generated">
              <a:extLst>
                <a:ext uri="{FF2B5EF4-FFF2-40B4-BE49-F238E27FC236}">
                  <a16:creationId xmlns:a16="http://schemas.microsoft.com/office/drawing/2014/main" id="{6DC6D20B-CA86-4EBD-B687-042743F4068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652066" y="751469"/>
              <a:ext cx="693125" cy="693125"/>
            </a:xfrm>
            <a:prstGeom prst="rect">
              <a:avLst/>
            </a:prstGeom>
          </p:spPr>
        </p:pic>
        <p:pic>
          <p:nvPicPr>
            <p:cNvPr id="17" name="Picture 16" descr="A picture containing fruit, orange, half&#10;&#10;Description automatically generated">
              <a:extLst>
                <a:ext uri="{FF2B5EF4-FFF2-40B4-BE49-F238E27FC236}">
                  <a16:creationId xmlns:a16="http://schemas.microsoft.com/office/drawing/2014/main" id="{FEEC81FE-A06F-4EEA-9A7E-049A1AF7F39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046933" y="1026372"/>
              <a:ext cx="693125" cy="693125"/>
            </a:xfrm>
            <a:prstGeom prst="rect">
              <a:avLst/>
            </a:prstGeom>
          </p:spPr>
        </p:pic>
        <p:pic>
          <p:nvPicPr>
            <p:cNvPr id="18" name="Picture 17" descr="A picture containing pink, red, snow, white&#10;&#10;Description automatically generated">
              <a:extLst>
                <a:ext uri="{FF2B5EF4-FFF2-40B4-BE49-F238E27FC236}">
                  <a16:creationId xmlns:a16="http://schemas.microsoft.com/office/drawing/2014/main" id="{E79CEFBB-AA1D-428D-BCAE-CCBC410DAF5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257199" y="962458"/>
              <a:ext cx="693125" cy="693125"/>
            </a:xfrm>
            <a:prstGeom prst="rect">
              <a:avLst/>
            </a:prstGeom>
          </p:spPr>
        </p:pic>
      </p:grpSp>
      <p:pic>
        <p:nvPicPr>
          <p:cNvPr id="12" name="Picture 12" descr="A picture containing food&#10;&#10;Description generated with very high confidence">
            <a:extLst>
              <a:ext uri="{FF2B5EF4-FFF2-40B4-BE49-F238E27FC236}">
                <a16:creationId xmlns:a16="http://schemas.microsoft.com/office/drawing/2014/main" id="{A1725C40-81A8-4282-8A62-76E578A41D0C}"/>
              </a:ext>
            </a:extLst>
          </p:cNvPr>
          <p:cNvPicPr>
            <a:picLocks noGrp="1" noChangeAspect="1"/>
          </p:cNvPicPr>
          <p:nvPr>
            <p:ph idx="1"/>
          </p:nvPr>
        </p:nvPicPr>
        <p:blipFill>
          <a:blip r:embed="rId9"/>
          <a:stretch>
            <a:fillRect/>
          </a:stretch>
        </p:blipFill>
        <p:spPr>
          <a:xfrm>
            <a:off x="9591114" y="4857788"/>
            <a:ext cx="2314575" cy="1838325"/>
          </a:xfrm>
        </p:spPr>
      </p:pic>
      <p:pic>
        <p:nvPicPr>
          <p:cNvPr id="2" name="Picture 2" descr="A picture containing dog, cat, bird, stuffed&#10;&#10;Description generated with very high confidence">
            <a:extLst>
              <a:ext uri="{FF2B5EF4-FFF2-40B4-BE49-F238E27FC236}">
                <a16:creationId xmlns:a16="http://schemas.microsoft.com/office/drawing/2014/main" id="{686219EF-495F-48B2-A263-85EE9368F0C5}"/>
              </a:ext>
            </a:extLst>
          </p:cNvPr>
          <p:cNvPicPr>
            <a:picLocks noChangeAspect="1"/>
          </p:cNvPicPr>
          <p:nvPr/>
        </p:nvPicPr>
        <p:blipFill>
          <a:blip r:embed="rId10"/>
          <a:stretch>
            <a:fillRect/>
          </a:stretch>
        </p:blipFill>
        <p:spPr>
          <a:xfrm>
            <a:off x="9692694" y="2575157"/>
            <a:ext cx="2124075" cy="1943100"/>
          </a:xfrm>
          <a:prstGeom prst="rect">
            <a:avLst/>
          </a:prstGeom>
        </p:spPr>
      </p:pic>
      <p:pic>
        <p:nvPicPr>
          <p:cNvPr id="8" name="Picture 8" descr="A close up of a logo&#10;&#10;Description generated with high confidence">
            <a:extLst>
              <a:ext uri="{FF2B5EF4-FFF2-40B4-BE49-F238E27FC236}">
                <a16:creationId xmlns:a16="http://schemas.microsoft.com/office/drawing/2014/main" id="{254C5731-6E6A-4D23-8C9E-F2D96691E14B}"/>
              </a:ext>
            </a:extLst>
          </p:cNvPr>
          <p:cNvPicPr>
            <a:picLocks noChangeAspect="1"/>
          </p:cNvPicPr>
          <p:nvPr/>
        </p:nvPicPr>
        <p:blipFill>
          <a:blip r:embed="rId11"/>
          <a:stretch>
            <a:fillRect/>
          </a:stretch>
        </p:blipFill>
        <p:spPr>
          <a:xfrm>
            <a:off x="5108497" y="761380"/>
            <a:ext cx="3616712" cy="2138555"/>
          </a:xfrm>
          <a:prstGeom prst="rect">
            <a:avLst/>
          </a:prstGeom>
        </p:spPr>
      </p:pic>
      <p:pic>
        <p:nvPicPr>
          <p:cNvPr id="13" name="Picture 3" descr="A picture containing covered, many, white, refrigerator&#10;&#10;Description generated with very high confidence">
            <a:extLst>
              <a:ext uri="{FF2B5EF4-FFF2-40B4-BE49-F238E27FC236}">
                <a16:creationId xmlns:a16="http://schemas.microsoft.com/office/drawing/2014/main" id="{7218BFC4-51E7-4192-BFB9-39ECDC8F9845}"/>
              </a:ext>
            </a:extLst>
          </p:cNvPr>
          <p:cNvPicPr>
            <a:picLocks noChangeAspect="1"/>
          </p:cNvPicPr>
          <p:nvPr/>
        </p:nvPicPr>
        <p:blipFill>
          <a:blip r:embed="rId12"/>
          <a:stretch>
            <a:fillRect/>
          </a:stretch>
        </p:blipFill>
        <p:spPr>
          <a:xfrm>
            <a:off x="5046274" y="4287992"/>
            <a:ext cx="1876425" cy="2333625"/>
          </a:xfrm>
          <a:prstGeom prst="rect">
            <a:avLst/>
          </a:prstGeom>
        </p:spPr>
      </p:pic>
      <p:pic>
        <p:nvPicPr>
          <p:cNvPr id="14" name="Picture 14" descr="A picture containing table, fabric&#10;&#10;Description generated with very high confidence">
            <a:extLst>
              <a:ext uri="{FF2B5EF4-FFF2-40B4-BE49-F238E27FC236}">
                <a16:creationId xmlns:a16="http://schemas.microsoft.com/office/drawing/2014/main" id="{C0F22BE7-F767-443F-BEA9-35CD8F2CA8A5}"/>
              </a:ext>
            </a:extLst>
          </p:cNvPr>
          <p:cNvPicPr>
            <a:picLocks noChangeAspect="1"/>
          </p:cNvPicPr>
          <p:nvPr/>
        </p:nvPicPr>
        <p:blipFill>
          <a:blip r:embed="rId13"/>
          <a:stretch>
            <a:fillRect/>
          </a:stretch>
        </p:blipFill>
        <p:spPr>
          <a:xfrm>
            <a:off x="6675864" y="3307389"/>
            <a:ext cx="2743200" cy="2758440"/>
          </a:xfrm>
          <a:prstGeom prst="rect">
            <a:avLst/>
          </a:prstGeom>
        </p:spPr>
      </p:pic>
      <p:pic>
        <p:nvPicPr>
          <p:cNvPr id="21" name="Picture 21" descr="A close up of a tree&#10;&#10;Description generated with high confidence">
            <a:extLst>
              <a:ext uri="{FF2B5EF4-FFF2-40B4-BE49-F238E27FC236}">
                <a16:creationId xmlns:a16="http://schemas.microsoft.com/office/drawing/2014/main" id="{FD2164B0-3C59-484C-9048-127EA331074F}"/>
              </a:ext>
            </a:extLst>
          </p:cNvPr>
          <p:cNvPicPr>
            <a:picLocks noChangeAspect="1"/>
          </p:cNvPicPr>
          <p:nvPr/>
        </p:nvPicPr>
        <p:blipFill>
          <a:blip r:embed="rId14"/>
          <a:stretch>
            <a:fillRect/>
          </a:stretch>
        </p:blipFill>
        <p:spPr>
          <a:xfrm>
            <a:off x="9138927" y="296824"/>
            <a:ext cx="2066925" cy="2076450"/>
          </a:xfrm>
          <a:prstGeom prst="rect">
            <a:avLst/>
          </a:prstGeom>
        </p:spPr>
      </p:pic>
      <p:pic>
        <p:nvPicPr>
          <p:cNvPr id="15" name="Picture 14" descr="A picture containing drawing&#10;&#10;Description automatically generated">
            <a:extLst>
              <a:ext uri="{FF2B5EF4-FFF2-40B4-BE49-F238E27FC236}">
                <a16:creationId xmlns:a16="http://schemas.microsoft.com/office/drawing/2014/main" id="{807268D0-62FF-6C46-A13D-A141FEA5C2B4}"/>
              </a:ext>
            </a:extLst>
          </p:cNvPr>
          <p:cNvPicPr>
            <a:picLocks noChangeAspect="1"/>
          </p:cNvPicPr>
          <p:nvPr/>
        </p:nvPicPr>
        <p:blipFill>
          <a:blip r:embed="rId15">
            <a:alphaModFix amt="35000"/>
            <a:extLst>
              <a:ext uri="{28A0092B-C50C-407E-A947-70E740481C1C}">
                <a14:useLocalDpi xmlns:a14="http://schemas.microsoft.com/office/drawing/2010/main" val="0"/>
              </a:ext>
            </a:extLst>
          </a:blip>
          <a:stretch>
            <a:fillRect/>
          </a:stretch>
        </p:blipFill>
        <p:spPr>
          <a:xfrm>
            <a:off x="84254" y="5976419"/>
            <a:ext cx="749300" cy="749300"/>
          </a:xfrm>
          <a:prstGeom prst="rect">
            <a:avLst/>
          </a:prstGeom>
        </p:spPr>
      </p:pic>
    </p:spTree>
    <p:extLst>
      <p:ext uri="{BB962C8B-B14F-4D97-AF65-F5344CB8AC3E}">
        <p14:creationId xmlns:p14="http://schemas.microsoft.com/office/powerpoint/2010/main" val="85310167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0AE2B17-8303-6D48-8464-D58EAD6BC856}"/>
              </a:ext>
            </a:extLst>
          </p:cNvPr>
          <p:cNvSpPr txBox="1"/>
          <p:nvPr/>
        </p:nvSpPr>
        <p:spPr>
          <a:xfrm>
            <a:off x="6759615" y="3206187"/>
            <a:ext cx="0" cy="0"/>
          </a:xfrm>
          <a:prstGeom prst="rect">
            <a:avLst/>
          </a:prstGeom>
          <a:noFill/>
        </p:spPr>
        <p:txBody>
          <a:bodyPr wrap="none" lIns="0" tIns="0" rIns="0" bIns="0" rtlCol="0">
            <a:noAutofit/>
          </a:bodyPr>
          <a:lstStyle/>
          <a:p>
            <a:pPr algn="l"/>
            <a:endParaRPr lang="en-US" dirty="0"/>
          </a:p>
        </p:txBody>
      </p:sp>
      <p:pic>
        <p:nvPicPr>
          <p:cNvPr id="3" name="Picture 2" descr="A picture containing drawing&#10;&#10;Description automatically generated">
            <a:extLst>
              <a:ext uri="{FF2B5EF4-FFF2-40B4-BE49-F238E27FC236}">
                <a16:creationId xmlns:a16="http://schemas.microsoft.com/office/drawing/2014/main" id="{33E3DAE5-0223-7242-B879-B3913162230C}"/>
              </a:ext>
            </a:extLst>
          </p:cNvPr>
          <p:cNvPicPr>
            <a:picLocks noChangeAspect="1"/>
          </p:cNvPicPr>
          <p:nvPr/>
        </p:nvPicPr>
        <p:blipFill>
          <a:blip r:embed="rId3">
            <a:alphaModFix amt="35000"/>
            <a:extLst>
              <a:ext uri="{28A0092B-C50C-407E-A947-70E740481C1C}">
                <a14:useLocalDpi xmlns:a14="http://schemas.microsoft.com/office/drawing/2010/main" val="0"/>
              </a:ext>
            </a:extLst>
          </a:blip>
          <a:stretch>
            <a:fillRect/>
          </a:stretch>
        </p:blipFill>
        <p:spPr>
          <a:xfrm>
            <a:off x="110987" y="5786626"/>
            <a:ext cx="749300" cy="749300"/>
          </a:xfrm>
          <a:prstGeom prst="rect">
            <a:avLst/>
          </a:prstGeom>
        </p:spPr>
      </p:pic>
    </p:spTree>
    <p:extLst>
      <p:ext uri="{BB962C8B-B14F-4D97-AF65-F5344CB8AC3E}">
        <p14:creationId xmlns:p14="http://schemas.microsoft.com/office/powerpoint/2010/main" val="88166915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3047BF-65EA-4FA4-BB54-1D537ADC8CEA}"/>
              </a:ext>
            </a:extLst>
          </p:cNvPr>
          <p:cNvSpPr>
            <a:spLocks noGrp="1"/>
          </p:cNvSpPr>
          <p:nvPr>
            <p:ph type="title" idx="4294967295"/>
          </p:nvPr>
        </p:nvSpPr>
        <p:spPr>
          <a:xfrm>
            <a:off x="647700" y="2540000"/>
            <a:ext cx="10896600" cy="1057275"/>
          </a:xfrm>
        </p:spPr>
        <p:txBody>
          <a:bodyPr/>
          <a:lstStyle/>
          <a:p>
            <a:pPr algn="ctr"/>
            <a:r>
              <a:rPr lang="es-US" dirty="0">
                <a:solidFill>
                  <a:schemeClr val="bg1"/>
                </a:solidFill>
              </a:rPr>
              <a:t>Using POLL Strategies with Storybooks Reading to Support Preschool Dual Language Learners</a:t>
            </a:r>
            <a:r>
              <a:rPr lang="es-US" b="0" dirty="0">
                <a:solidFill>
                  <a:schemeClr val="bg1"/>
                </a:solidFill>
              </a:rPr>
              <a:t>​</a:t>
            </a:r>
            <a:endParaRPr lang="es-US" dirty="0">
              <a:solidFill>
                <a:schemeClr val="bg1"/>
              </a:solidFill>
            </a:endParaRPr>
          </a:p>
        </p:txBody>
      </p:sp>
      <p:grpSp>
        <p:nvGrpSpPr>
          <p:cNvPr id="16" name="Group 15">
            <a:extLst>
              <a:ext uri="{FF2B5EF4-FFF2-40B4-BE49-F238E27FC236}">
                <a16:creationId xmlns:a16="http://schemas.microsoft.com/office/drawing/2014/main" id="{8AB35E40-69F6-49C6-87FC-3EF5121F7E17}"/>
              </a:ext>
            </a:extLst>
          </p:cNvPr>
          <p:cNvGrpSpPr/>
          <p:nvPr/>
        </p:nvGrpSpPr>
        <p:grpSpPr>
          <a:xfrm>
            <a:off x="3076000" y="3620001"/>
            <a:ext cx="6052550" cy="1405234"/>
            <a:chOff x="3076000" y="855122"/>
            <a:chExt cx="6052550" cy="1405234"/>
          </a:xfrm>
        </p:grpSpPr>
        <p:pic>
          <p:nvPicPr>
            <p:cNvPr id="5" name="Picture 4" descr="A picture containing pink&#10;&#10;Description automatically generated">
              <a:extLst>
                <a:ext uri="{FF2B5EF4-FFF2-40B4-BE49-F238E27FC236}">
                  <a16:creationId xmlns:a16="http://schemas.microsoft.com/office/drawing/2014/main" id="{87956AFB-D66F-4016-9F97-59481C33C62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79296" y="1391676"/>
              <a:ext cx="868680" cy="868680"/>
            </a:xfrm>
            <a:prstGeom prst="rect">
              <a:avLst/>
            </a:prstGeom>
          </p:spPr>
        </p:pic>
        <p:pic>
          <p:nvPicPr>
            <p:cNvPr id="6" name="Picture 5" descr="A picture containing orange, red, white&#10;&#10;Description automatically generated">
              <a:extLst>
                <a:ext uri="{FF2B5EF4-FFF2-40B4-BE49-F238E27FC236}">
                  <a16:creationId xmlns:a16="http://schemas.microsoft.com/office/drawing/2014/main" id="{EDC1AC7F-1563-44FC-B946-7E7DADD70FD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24674" y="883151"/>
              <a:ext cx="868680" cy="868680"/>
            </a:xfrm>
            <a:prstGeom prst="rect">
              <a:avLst/>
            </a:prstGeom>
          </p:spPr>
        </p:pic>
        <p:pic>
          <p:nvPicPr>
            <p:cNvPr id="7" name="Picture 6" descr="A picture containing blue, white, snow, dark&#10;&#10;Description automatically generated">
              <a:extLst>
                <a:ext uri="{FF2B5EF4-FFF2-40B4-BE49-F238E27FC236}">
                  <a16:creationId xmlns:a16="http://schemas.microsoft.com/office/drawing/2014/main" id="{570DD1DD-78B4-432B-B28B-65FB2EB1502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03089" y="855122"/>
              <a:ext cx="868680" cy="868680"/>
            </a:xfrm>
            <a:prstGeom prst="rect">
              <a:avLst/>
            </a:prstGeom>
          </p:spPr>
        </p:pic>
        <p:pic>
          <p:nvPicPr>
            <p:cNvPr id="8" name="Picture 7" descr="A picture containing purple, white, snow&#10;&#10;Description automatically generated">
              <a:extLst>
                <a:ext uri="{FF2B5EF4-FFF2-40B4-BE49-F238E27FC236}">
                  <a16:creationId xmlns:a16="http://schemas.microsoft.com/office/drawing/2014/main" id="{9B54D3F4-4C29-476A-BD10-5C01A9423BA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087104" y="1140884"/>
              <a:ext cx="868680" cy="868680"/>
            </a:xfrm>
            <a:prstGeom prst="rect">
              <a:avLst/>
            </a:prstGeom>
          </p:spPr>
        </p:pic>
        <p:pic>
          <p:nvPicPr>
            <p:cNvPr id="9" name="Picture 8" descr="A picture containing sitting, green, holding, food&#10;&#10;Description automatically generated">
              <a:extLst>
                <a:ext uri="{FF2B5EF4-FFF2-40B4-BE49-F238E27FC236}">
                  <a16:creationId xmlns:a16="http://schemas.microsoft.com/office/drawing/2014/main" id="{366721B2-BF6D-474F-B330-1D37566AE42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783457" y="1006631"/>
              <a:ext cx="868680" cy="868680"/>
            </a:xfrm>
            <a:prstGeom prst="rect">
              <a:avLst/>
            </a:prstGeom>
          </p:spPr>
        </p:pic>
        <p:pic>
          <p:nvPicPr>
            <p:cNvPr id="10" name="Picture 9">
              <a:extLst>
                <a:ext uri="{FF2B5EF4-FFF2-40B4-BE49-F238E27FC236}">
                  <a16:creationId xmlns:a16="http://schemas.microsoft.com/office/drawing/2014/main" id="{554FE1E8-45D8-45B7-B9FF-452B8AC1562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076000" y="1082652"/>
              <a:ext cx="868680" cy="868680"/>
            </a:xfrm>
            <a:prstGeom prst="rect">
              <a:avLst/>
            </a:prstGeom>
          </p:spPr>
        </p:pic>
        <p:pic>
          <p:nvPicPr>
            <p:cNvPr id="11" name="Picture 10">
              <a:extLst>
                <a:ext uri="{FF2B5EF4-FFF2-40B4-BE49-F238E27FC236}">
                  <a16:creationId xmlns:a16="http://schemas.microsoft.com/office/drawing/2014/main" id="{E0B63790-B7A5-45F8-AA97-600F3653CC2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330179" y="1340433"/>
              <a:ext cx="868680" cy="868680"/>
            </a:xfrm>
            <a:prstGeom prst="rect">
              <a:avLst/>
            </a:prstGeom>
          </p:spPr>
        </p:pic>
        <p:pic>
          <p:nvPicPr>
            <p:cNvPr id="12" name="Picture 11" descr="A picture containing fruit, orange, half&#10;&#10;Description automatically generated">
              <a:extLst>
                <a:ext uri="{FF2B5EF4-FFF2-40B4-BE49-F238E27FC236}">
                  <a16:creationId xmlns:a16="http://schemas.microsoft.com/office/drawing/2014/main" id="{A1F3C331-4CF9-420D-88BB-92EA1BA6E577}"/>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719553" y="1227681"/>
              <a:ext cx="868680" cy="868680"/>
            </a:xfrm>
            <a:prstGeom prst="rect">
              <a:avLst/>
            </a:prstGeom>
          </p:spPr>
        </p:pic>
        <p:pic>
          <p:nvPicPr>
            <p:cNvPr id="13" name="Picture 12" descr="A picture containing pink, red, snow, white&#10;&#10;Description automatically generated">
              <a:extLst>
                <a:ext uri="{FF2B5EF4-FFF2-40B4-BE49-F238E27FC236}">
                  <a16:creationId xmlns:a16="http://schemas.microsoft.com/office/drawing/2014/main" id="{6E400E2E-95D2-4ED1-B944-39461A37FB85}"/>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729795" y="1147579"/>
              <a:ext cx="868680" cy="868680"/>
            </a:xfrm>
            <a:prstGeom prst="rect">
              <a:avLst/>
            </a:prstGeom>
          </p:spPr>
        </p:pic>
        <p:pic>
          <p:nvPicPr>
            <p:cNvPr id="14" name="Picture 13" descr="A picture containing melon, fruit, flower&#10;&#10;Description automatically generated">
              <a:extLst>
                <a:ext uri="{FF2B5EF4-FFF2-40B4-BE49-F238E27FC236}">
                  <a16:creationId xmlns:a16="http://schemas.microsoft.com/office/drawing/2014/main" id="{37ED550A-85E4-4629-B915-32181E7AA6C5}"/>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259870" y="1140884"/>
              <a:ext cx="868680" cy="868680"/>
            </a:xfrm>
            <a:prstGeom prst="rect">
              <a:avLst/>
            </a:prstGeom>
          </p:spPr>
        </p:pic>
        <p:pic>
          <p:nvPicPr>
            <p:cNvPr id="15" name="Picture 14" descr="A picture containing snow, sign, purple, white&#10;&#10;Description automatically generated">
              <a:extLst>
                <a:ext uri="{FF2B5EF4-FFF2-40B4-BE49-F238E27FC236}">
                  <a16:creationId xmlns:a16="http://schemas.microsoft.com/office/drawing/2014/main" id="{A9106C2D-3F39-4B01-8876-AB010E452AD2}"/>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341515" y="1173532"/>
              <a:ext cx="868680" cy="868680"/>
            </a:xfrm>
            <a:prstGeom prst="rect">
              <a:avLst/>
            </a:prstGeom>
          </p:spPr>
        </p:pic>
      </p:grpSp>
      <p:pic>
        <p:nvPicPr>
          <p:cNvPr id="17" name="Picture 16" descr="A picture containing drawing&#10;&#10;Description automatically generated">
            <a:extLst>
              <a:ext uri="{FF2B5EF4-FFF2-40B4-BE49-F238E27FC236}">
                <a16:creationId xmlns:a16="http://schemas.microsoft.com/office/drawing/2014/main" id="{240FC613-29F1-0B47-945E-9F26E3FC396B}"/>
              </a:ext>
            </a:extLst>
          </p:cNvPr>
          <p:cNvPicPr>
            <a:picLocks noChangeAspect="1"/>
          </p:cNvPicPr>
          <p:nvPr/>
        </p:nvPicPr>
        <p:blipFill>
          <a:blip r:embed="rId14">
            <a:alphaModFix amt="35000"/>
            <a:extLst>
              <a:ext uri="{28A0092B-C50C-407E-A947-70E740481C1C}">
                <a14:useLocalDpi xmlns:a14="http://schemas.microsoft.com/office/drawing/2010/main" val="0"/>
              </a:ext>
            </a:extLst>
          </a:blip>
          <a:stretch>
            <a:fillRect/>
          </a:stretch>
        </p:blipFill>
        <p:spPr>
          <a:xfrm>
            <a:off x="110987" y="5786626"/>
            <a:ext cx="749300" cy="749300"/>
          </a:xfrm>
          <a:prstGeom prst="rect">
            <a:avLst/>
          </a:prstGeom>
        </p:spPr>
      </p:pic>
    </p:spTree>
    <p:extLst>
      <p:ext uri="{BB962C8B-B14F-4D97-AF65-F5344CB8AC3E}">
        <p14:creationId xmlns:p14="http://schemas.microsoft.com/office/powerpoint/2010/main" val="318375252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1642D2-6FF1-410D-8A11-4493F8EAC1FB}"/>
              </a:ext>
            </a:extLst>
          </p:cNvPr>
          <p:cNvSpPr>
            <a:spLocks noGrp="1"/>
          </p:cNvSpPr>
          <p:nvPr>
            <p:ph type="title"/>
          </p:nvPr>
        </p:nvSpPr>
        <p:spPr>
          <a:xfrm>
            <a:off x="914400" y="2171700"/>
            <a:ext cx="5181594" cy="2514600"/>
          </a:xfrm>
        </p:spPr>
        <p:txBody>
          <a:bodyPr/>
          <a:lstStyle/>
          <a:p>
            <a:r>
              <a:rPr lang="es-US" dirty="0"/>
              <a:t>POLL:</a:t>
            </a:r>
            <a:br>
              <a:rPr lang="es-US" dirty="0"/>
            </a:br>
            <a:r>
              <a:rPr lang="es-US" dirty="0"/>
              <a:t>Personalized</a:t>
            </a:r>
            <a:br>
              <a:rPr lang="es-US" dirty="0"/>
            </a:br>
            <a:r>
              <a:rPr lang="es-US" dirty="0"/>
              <a:t>Oral Language</a:t>
            </a:r>
            <a:br>
              <a:rPr lang="es-US" dirty="0"/>
            </a:br>
            <a:r>
              <a:rPr lang="es-US" dirty="0"/>
              <a:t>Learning</a:t>
            </a:r>
          </a:p>
        </p:txBody>
      </p:sp>
      <p:pic>
        <p:nvPicPr>
          <p:cNvPr id="3" name="Picture 2" descr="A picture containing drawing&#10;&#10;Description automatically generated">
            <a:extLst>
              <a:ext uri="{FF2B5EF4-FFF2-40B4-BE49-F238E27FC236}">
                <a16:creationId xmlns:a16="http://schemas.microsoft.com/office/drawing/2014/main" id="{B6B6A01D-5417-B244-9BE4-DFC6C657B223}"/>
              </a:ext>
            </a:extLst>
          </p:cNvPr>
          <p:cNvPicPr>
            <a:picLocks noChangeAspect="1"/>
          </p:cNvPicPr>
          <p:nvPr/>
        </p:nvPicPr>
        <p:blipFill>
          <a:blip r:embed="rId3">
            <a:alphaModFix amt="35000"/>
            <a:extLst>
              <a:ext uri="{28A0092B-C50C-407E-A947-70E740481C1C}">
                <a14:useLocalDpi xmlns:a14="http://schemas.microsoft.com/office/drawing/2010/main" val="0"/>
              </a:ext>
            </a:extLst>
          </a:blip>
          <a:stretch>
            <a:fillRect/>
          </a:stretch>
        </p:blipFill>
        <p:spPr>
          <a:xfrm>
            <a:off x="110987" y="5786626"/>
            <a:ext cx="749300" cy="749300"/>
          </a:xfrm>
          <a:prstGeom prst="rect">
            <a:avLst/>
          </a:prstGeom>
        </p:spPr>
      </p:pic>
    </p:spTree>
    <p:extLst>
      <p:ext uri="{BB962C8B-B14F-4D97-AF65-F5344CB8AC3E}">
        <p14:creationId xmlns:p14="http://schemas.microsoft.com/office/powerpoint/2010/main" val="136693478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8F2FA06-FD84-4ED7-B8B0-80332EB25B6B}"/>
              </a:ext>
            </a:extLst>
          </p:cNvPr>
          <p:cNvSpPr>
            <a:spLocks noGrp="1"/>
          </p:cNvSpPr>
          <p:nvPr>
            <p:ph idx="1"/>
          </p:nvPr>
        </p:nvSpPr>
        <p:spPr>
          <a:xfrm>
            <a:off x="5286828" y="789996"/>
            <a:ext cx="6509138" cy="5029192"/>
          </a:xfrm>
        </p:spPr>
        <p:txBody>
          <a:bodyPr vert="horz" lIns="0" tIns="0" rIns="0" bIns="0" rtlCol="0" anchor="ctr">
            <a:noAutofit/>
          </a:bodyPr>
          <a:lstStyle/>
          <a:p>
            <a:pPr marL="0" indent="0">
              <a:buNone/>
            </a:pPr>
            <a:r>
              <a:rPr lang="es-US" sz="3600" b="1" spc="-100" dirty="0"/>
              <a:t>Anchor Text</a:t>
            </a:r>
          </a:p>
          <a:p>
            <a:pPr marL="0" indent="0">
              <a:buNone/>
            </a:pPr>
            <a:r>
              <a:rPr lang="es-US" sz="3600" b="1" spc="-100" dirty="0"/>
              <a:t>Vocabulary</a:t>
            </a:r>
          </a:p>
          <a:p>
            <a:pPr marL="0" indent="0">
              <a:buNone/>
            </a:pPr>
            <a:r>
              <a:rPr lang="es-US" sz="3600" b="1" spc="-100" dirty="0"/>
              <a:t>Intentional​ Message</a:t>
            </a:r>
          </a:p>
          <a:p>
            <a:pPr marL="0" indent="0">
              <a:buNone/>
            </a:pPr>
            <a:r>
              <a:rPr lang="es-US" sz="3600" b="1" spc="-100" dirty="0"/>
              <a:t>Songs and Chants</a:t>
            </a:r>
          </a:p>
          <a:p>
            <a:pPr marL="0" indent="0">
              <a:buNone/>
            </a:pPr>
            <a:r>
              <a:rPr lang="es-US" sz="3600" b="1" spc="-100" dirty="0"/>
              <a:t>Enrichment Activities</a:t>
            </a:r>
          </a:p>
          <a:p>
            <a:pPr marL="0" indent="0">
              <a:buNone/>
            </a:pPr>
            <a:r>
              <a:rPr lang="es-US" sz="3600" b="1" spc="-100" dirty="0"/>
              <a:t>Family Engagement</a:t>
            </a:r>
          </a:p>
        </p:txBody>
      </p:sp>
      <p:cxnSp>
        <p:nvCxnSpPr>
          <p:cNvPr id="8" name="Straight Connector 7">
            <a:extLst>
              <a:ext uri="{FF2B5EF4-FFF2-40B4-BE49-F238E27FC236}">
                <a16:creationId xmlns:a16="http://schemas.microsoft.com/office/drawing/2014/main" id="{F3D956EA-5B84-499C-825D-3F5FBA06FEE3}"/>
              </a:ext>
            </a:extLst>
          </p:cNvPr>
          <p:cNvCxnSpPr>
            <a:cxnSpLocks/>
          </p:cNvCxnSpPr>
          <p:nvPr/>
        </p:nvCxnSpPr>
        <p:spPr>
          <a:xfrm>
            <a:off x="5286828" y="1615620"/>
            <a:ext cx="5990771" cy="0"/>
          </a:xfrm>
          <a:prstGeom prst="line">
            <a:avLst/>
          </a:prstGeom>
          <a:ln w="9525" cap="flat">
            <a:solidFill>
              <a:schemeClr val="bg2"/>
            </a:solidFill>
          </a:ln>
          <a:effectLst/>
        </p:spPr>
        <p:style>
          <a:lnRef idx="2">
            <a:schemeClr val="accent1"/>
          </a:lnRef>
          <a:fillRef idx="0">
            <a:schemeClr val="accent1"/>
          </a:fillRef>
          <a:effectRef idx="1">
            <a:schemeClr val="accent1"/>
          </a:effectRef>
          <a:fontRef idx="minor">
            <a:schemeClr val="tx1"/>
          </a:fontRef>
        </p:style>
      </p:cxnSp>
      <p:cxnSp>
        <p:nvCxnSpPr>
          <p:cNvPr id="13" name="Straight Connector 12">
            <a:extLst>
              <a:ext uri="{FF2B5EF4-FFF2-40B4-BE49-F238E27FC236}">
                <a16:creationId xmlns:a16="http://schemas.microsoft.com/office/drawing/2014/main" id="{B0A69954-A4BA-4DD8-93CC-EFAEC44B5BF1}"/>
              </a:ext>
            </a:extLst>
          </p:cNvPr>
          <p:cNvCxnSpPr>
            <a:cxnSpLocks/>
          </p:cNvCxnSpPr>
          <p:nvPr/>
        </p:nvCxnSpPr>
        <p:spPr>
          <a:xfrm>
            <a:off x="5286828" y="2384877"/>
            <a:ext cx="5990771" cy="0"/>
          </a:xfrm>
          <a:prstGeom prst="line">
            <a:avLst/>
          </a:prstGeom>
          <a:ln w="9525" cap="flat">
            <a:solidFill>
              <a:schemeClr val="bg2"/>
            </a:solidFill>
          </a:ln>
          <a:effectLst/>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a16="http://schemas.microsoft.com/office/drawing/2014/main" id="{F3561923-83A4-4392-AC5F-69FE9A374B7F}"/>
              </a:ext>
            </a:extLst>
          </p:cNvPr>
          <p:cNvCxnSpPr>
            <a:cxnSpLocks/>
          </p:cNvCxnSpPr>
          <p:nvPr/>
        </p:nvCxnSpPr>
        <p:spPr>
          <a:xfrm>
            <a:off x="5286828" y="3183163"/>
            <a:ext cx="5990771" cy="0"/>
          </a:xfrm>
          <a:prstGeom prst="line">
            <a:avLst/>
          </a:prstGeom>
          <a:ln w="9525" cap="flat">
            <a:solidFill>
              <a:schemeClr val="bg2"/>
            </a:solidFill>
          </a:ln>
          <a:effectLst/>
        </p:spPr>
        <p:style>
          <a:lnRef idx="2">
            <a:schemeClr val="accent1"/>
          </a:lnRef>
          <a:fillRef idx="0">
            <a:schemeClr val="accent1"/>
          </a:fillRef>
          <a:effectRef idx="1">
            <a:schemeClr val="accent1"/>
          </a:effectRef>
          <a:fontRef idx="minor">
            <a:schemeClr val="tx1"/>
          </a:fontRef>
        </p:style>
      </p:cxnSp>
      <p:cxnSp>
        <p:nvCxnSpPr>
          <p:cNvPr id="15" name="Straight Connector 14">
            <a:extLst>
              <a:ext uri="{FF2B5EF4-FFF2-40B4-BE49-F238E27FC236}">
                <a16:creationId xmlns:a16="http://schemas.microsoft.com/office/drawing/2014/main" id="{6162E52C-06A7-4FC8-A83C-29CC95F13730}"/>
              </a:ext>
            </a:extLst>
          </p:cNvPr>
          <p:cNvCxnSpPr>
            <a:cxnSpLocks/>
          </p:cNvCxnSpPr>
          <p:nvPr/>
        </p:nvCxnSpPr>
        <p:spPr>
          <a:xfrm>
            <a:off x="5286828" y="4790102"/>
            <a:ext cx="5990771" cy="0"/>
          </a:xfrm>
          <a:prstGeom prst="line">
            <a:avLst/>
          </a:prstGeom>
          <a:ln w="9525" cap="flat">
            <a:solidFill>
              <a:schemeClr val="bg2"/>
            </a:solidFill>
          </a:ln>
          <a:effectLst/>
        </p:spPr>
        <p:style>
          <a:lnRef idx="2">
            <a:schemeClr val="accent1"/>
          </a:lnRef>
          <a:fillRef idx="0">
            <a:schemeClr val="accent1"/>
          </a:fillRef>
          <a:effectRef idx="1">
            <a:schemeClr val="accent1"/>
          </a:effectRef>
          <a:fontRef idx="minor">
            <a:schemeClr val="tx1"/>
          </a:fontRef>
        </p:style>
      </p:cxnSp>
      <p:cxnSp>
        <p:nvCxnSpPr>
          <p:cNvPr id="16" name="Straight Connector 15">
            <a:extLst>
              <a:ext uri="{FF2B5EF4-FFF2-40B4-BE49-F238E27FC236}">
                <a16:creationId xmlns:a16="http://schemas.microsoft.com/office/drawing/2014/main" id="{D8E42B7F-D72C-403D-A7D3-4C8A77FF855E}"/>
              </a:ext>
            </a:extLst>
          </p:cNvPr>
          <p:cNvCxnSpPr>
            <a:cxnSpLocks/>
          </p:cNvCxnSpPr>
          <p:nvPr/>
        </p:nvCxnSpPr>
        <p:spPr>
          <a:xfrm>
            <a:off x="5286828" y="3937907"/>
            <a:ext cx="5990771" cy="0"/>
          </a:xfrm>
          <a:prstGeom prst="line">
            <a:avLst/>
          </a:prstGeom>
          <a:ln w="9525" cap="flat">
            <a:solidFill>
              <a:schemeClr val="bg2"/>
            </a:solidFill>
          </a:ln>
          <a:effectLst/>
        </p:spPr>
        <p:style>
          <a:lnRef idx="2">
            <a:schemeClr val="accent1"/>
          </a:lnRef>
          <a:fillRef idx="0">
            <a:schemeClr val="accent1"/>
          </a:fillRef>
          <a:effectRef idx="1">
            <a:schemeClr val="accent1"/>
          </a:effectRef>
          <a:fontRef idx="minor">
            <a:schemeClr val="tx1"/>
          </a:fontRef>
        </p:style>
      </p:cxnSp>
      <p:pic>
        <p:nvPicPr>
          <p:cNvPr id="9" name="Picture 8" descr="A picture containing drawing&#10;&#10;Description automatically generated">
            <a:extLst>
              <a:ext uri="{FF2B5EF4-FFF2-40B4-BE49-F238E27FC236}">
                <a16:creationId xmlns:a16="http://schemas.microsoft.com/office/drawing/2014/main" id="{CFCFFEA1-56AE-1249-90B2-2A9E425B0D7F}"/>
              </a:ext>
            </a:extLst>
          </p:cNvPr>
          <p:cNvPicPr>
            <a:picLocks noChangeAspect="1"/>
          </p:cNvPicPr>
          <p:nvPr/>
        </p:nvPicPr>
        <p:blipFill>
          <a:blip r:embed="rId3">
            <a:alphaModFix amt="35000"/>
            <a:extLst>
              <a:ext uri="{28A0092B-C50C-407E-A947-70E740481C1C}">
                <a14:useLocalDpi xmlns:a14="http://schemas.microsoft.com/office/drawing/2010/main" val="0"/>
              </a:ext>
            </a:extLst>
          </a:blip>
          <a:stretch>
            <a:fillRect/>
          </a:stretch>
        </p:blipFill>
        <p:spPr>
          <a:xfrm>
            <a:off x="110987" y="5786626"/>
            <a:ext cx="749300" cy="749300"/>
          </a:xfrm>
          <a:prstGeom prst="rect">
            <a:avLst/>
          </a:prstGeom>
        </p:spPr>
      </p:pic>
    </p:spTree>
    <p:extLst>
      <p:ext uri="{BB962C8B-B14F-4D97-AF65-F5344CB8AC3E}">
        <p14:creationId xmlns:p14="http://schemas.microsoft.com/office/powerpoint/2010/main" val="35141277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372146E1-7F1E-4012-854D-81F82EFA035F}"/>
              </a:ext>
            </a:extLst>
          </p:cNvPr>
          <p:cNvSpPr>
            <a:spLocks noGrp="1"/>
          </p:cNvSpPr>
          <p:nvPr>
            <p:ph type="title"/>
          </p:nvPr>
        </p:nvSpPr>
        <p:spPr>
          <a:xfrm>
            <a:off x="271624" y="862149"/>
            <a:ext cx="2919446" cy="914400"/>
          </a:xfrm>
        </p:spPr>
        <p:txBody>
          <a:bodyPr/>
          <a:lstStyle/>
          <a:p>
            <a:pPr algn="ctr"/>
            <a:r>
              <a:rPr lang="en-US" dirty="0"/>
              <a:t>Our</a:t>
            </a:r>
            <a:br>
              <a:rPr lang="en-US" dirty="0"/>
            </a:br>
            <a:r>
              <a:rPr lang="en-US" dirty="0"/>
              <a:t>Children</a:t>
            </a:r>
            <a:endParaRPr lang="en-US" dirty="0">
              <a:latin typeface="Segoe UI"/>
              <a:cs typeface="Segoe UI"/>
            </a:endParaRPr>
          </a:p>
        </p:txBody>
      </p:sp>
      <p:pic>
        <p:nvPicPr>
          <p:cNvPr id="485" name="Picture 484" descr="A picture containing orange, red, white&#10;&#10;Description automatically generated">
            <a:extLst>
              <a:ext uri="{FF2B5EF4-FFF2-40B4-BE49-F238E27FC236}">
                <a16:creationId xmlns:a16="http://schemas.microsoft.com/office/drawing/2014/main" id="{A2C74E77-4202-435D-9ADC-3D195001080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49766" y="862149"/>
            <a:ext cx="1124712" cy="1124712"/>
          </a:xfrm>
          <a:prstGeom prst="rect">
            <a:avLst/>
          </a:prstGeom>
        </p:spPr>
      </p:pic>
      <p:pic>
        <p:nvPicPr>
          <p:cNvPr id="486" name="Picture 485">
            <a:extLst>
              <a:ext uri="{FF2B5EF4-FFF2-40B4-BE49-F238E27FC236}">
                <a16:creationId xmlns:a16="http://schemas.microsoft.com/office/drawing/2014/main" id="{80726926-DD73-49FF-81BC-2801CB68E41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28285" y="5084240"/>
            <a:ext cx="1124712" cy="1124712"/>
          </a:xfrm>
          <a:prstGeom prst="rect">
            <a:avLst/>
          </a:prstGeom>
        </p:spPr>
      </p:pic>
      <p:pic>
        <p:nvPicPr>
          <p:cNvPr id="487" name="Picture 486" descr="A picture containing blue, white, snow, dark&#10;&#10;Description automatically generated">
            <a:extLst>
              <a:ext uri="{FF2B5EF4-FFF2-40B4-BE49-F238E27FC236}">
                <a16:creationId xmlns:a16="http://schemas.microsoft.com/office/drawing/2014/main" id="{8A9C5634-6A3A-4172-AB97-146D9765495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33656" y="5084240"/>
            <a:ext cx="1124712" cy="1124712"/>
          </a:xfrm>
          <a:prstGeom prst="rect">
            <a:avLst/>
          </a:prstGeom>
        </p:spPr>
      </p:pic>
      <p:pic>
        <p:nvPicPr>
          <p:cNvPr id="488" name="Picture 487" descr="A close up of a black background&#10;&#10;Description automatically generated">
            <a:extLst>
              <a:ext uri="{FF2B5EF4-FFF2-40B4-BE49-F238E27FC236}">
                <a16:creationId xmlns:a16="http://schemas.microsoft.com/office/drawing/2014/main" id="{8654FD01-C955-4437-A9E8-AAE31B6AC95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739026" y="5084240"/>
            <a:ext cx="1124712" cy="1124712"/>
          </a:xfrm>
          <a:prstGeom prst="rect">
            <a:avLst/>
          </a:prstGeom>
        </p:spPr>
      </p:pic>
      <p:pic>
        <p:nvPicPr>
          <p:cNvPr id="489" name="Picture 488" descr="A picture containing snow, covered, sitting, white&#10;&#10;Description automatically generated">
            <a:extLst>
              <a:ext uri="{FF2B5EF4-FFF2-40B4-BE49-F238E27FC236}">
                <a16:creationId xmlns:a16="http://schemas.microsoft.com/office/drawing/2014/main" id="{A0763EF7-3C6D-40FF-B421-F4E9F0BA067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144396" y="5084240"/>
            <a:ext cx="1124712" cy="1124712"/>
          </a:xfrm>
          <a:prstGeom prst="rect">
            <a:avLst/>
          </a:prstGeom>
        </p:spPr>
      </p:pic>
      <p:pic>
        <p:nvPicPr>
          <p:cNvPr id="490" name="Picture 489" descr="A picture containing purple, white, snow&#10;&#10;Description automatically generated">
            <a:extLst>
              <a:ext uri="{FF2B5EF4-FFF2-40B4-BE49-F238E27FC236}">
                <a16:creationId xmlns:a16="http://schemas.microsoft.com/office/drawing/2014/main" id="{AFBE15F0-02B2-4AE5-8859-C90A7F19C2D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549766" y="5084240"/>
            <a:ext cx="1124712" cy="1124712"/>
          </a:xfrm>
          <a:prstGeom prst="rect">
            <a:avLst/>
          </a:prstGeom>
        </p:spPr>
      </p:pic>
      <p:pic>
        <p:nvPicPr>
          <p:cNvPr id="491" name="Picture 490">
            <a:extLst>
              <a:ext uri="{FF2B5EF4-FFF2-40B4-BE49-F238E27FC236}">
                <a16:creationId xmlns:a16="http://schemas.microsoft.com/office/drawing/2014/main" id="{A08E2922-9076-4456-B926-B6FBFBB18C1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928285" y="3676877"/>
            <a:ext cx="1124712" cy="1124712"/>
          </a:xfrm>
          <a:prstGeom prst="rect">
            <a:avLst/>
          </a:prstGeom>
        </p:spPr>
      </p:pic>
      <p:pic>
        <p:nvPicPr>
          <p:cNvPr id="492" name="Picture 491" descr="A picture containing fruit, flower&#10;&#10;Description automatically generated">
            <a:extLst>
              <a:ext uri="{FF2B5EF4-FFF2-40B4-BE49-F238E27FC236}">
                <a16:creationId xmlns:a16="http://schemas.microsoft.com/office/drawing/2014/main" id="{EFBCBBF4-7FAA-4FC6-9BF3-56CF400F2BD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333656" y="3676877"/>
            <a:ext cx="1124712" cy="1124712"/>
          </a:xfrm>
          <a:prstGeom prst="rect">
            <a:avLst/>
          </a:prstGeom>
        </p:spPr>
      </p:pic>
      <p:pic>
        <p:nvPicPr>
          <p:cNvPr id="493" name="Picture 492" descr="A picture containing pink&#10;&#10;Description automatically generated">
            <a:extLst>
              <a:ext uri="{FF2B5EF4-FFF2-40B4-BE49-F238E27FC236}">
                <a16:creationId xmlns:a16="http://schemas.microsoft.com/office/drawing/2014/main" id="{65DC9B70-9AD3-46F8-A611-A729FB7147F1}"/>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739026" y="3676877"/>
            <a:ext cx="1124712" cy="1124712"/>
          </a:xfrm>
          <a:prstGeom prst="rect">
            <a:avLst/>
          </a:prstGeom>
        </p:spPr>
      </p:pic>
      <p:pic>
        <p:nvPicPr>
          <p:cNvPr id="494" name="Picture 493" descr="A close up of a logo&#10;&#10;Description automatically generated">
            <a:extLst>
              <a:ext uri="{FF2B5EF4-FFF2-40B4-BE49-F238E27FC236}">
                <a16:creationId xmlns:a16="http://schemas.microsoft.com/office/drawing/2014/main" id="{B7A3AE75-99D3-4501-AE56-F3814BC971E4}"/>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144396" y="3676877"/>
            <a:ext cx="1124712" cy="1124712"/>
          </a:xfrm>
          <a:prstGeom prst="rect">
            <a:avLst/>
          </a:prstGeom>
        </p:spPr>
      </p:pic>
      <p:pic>
        <p:nvPicPr>
          <p:cNvPr id="495" name="Picture 494" descr="A picture containing sitting, green, holding, food&#10;&#10;Description automatically generated">
            <a:extLst>
              <a:ext uri="{FF2B5EF4-FFF2-40B4-BE49-F238E27FC236}">
                <a16:creationId xmlns:a16="http://schemas.microsoft.com/office/drawing/2014/main" id="{6CBE17A0-C5AC-443D-B58B-BCB3E6A34781}"/>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549766" y="3676877"/>
            <a:ext cx="1124712" cy="1124712"/>
          </a:xfrm>
          <a:prstGeom prst="rect">
            <a:avLst/>
          </a:prstGeom>
        </p:spPr>
      </p:pic>
      <p:pic>
        <p:nvPicPr>
          <p:cNvPr id="496" name="Picture 495">
            <a:extLst>
              <a:ext uri="{FF2B5EF4-FFF2-40B4-BE49-F238E27FC236}">
                <a16:creationId xmlns:a16="http://schemas.microsoft.com/office/drawing/2014/main" id="{13F2B48E-088D-469A-A196-9D7CFB19059A}"/>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9928285" y="2269513"/>
            <a:ext cx="1124712" cy="1124712"/>
          </a:xfrm>
          <a:prstGeom prst="rect">
            <a:avLst/>
          </a:prstGeom>
        </p:spPr>
      </p:pic>
      <p:pic>
        <p:nvPicPr>
          <p:cNvPr id="497" name="Picture 496">
            <a:extLst>
              <a:ext uri="{FF2B5EF4-FFF2-40B4-BE49-F238E27FC236}">
                <a16:creationId xmlns:a16="http://schemas.microsoft.com/office/drawing/2014/main" id="{1BFE44DA-8CDD-4746-9425-C1F6468AE808}"/>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8333656" y="2269513"/>
            <a:ext cx="1124712" cy="1124712"/>
          </a:xfrm>
          <a:prstGeom prst="rect">
            <a:avLst/>
          </a:prstGeom>
        </p:spPr>
      </p:pic>
      <p:pic>
        <p:nvPicPr>
          <p:cNvPr id="498" name="Picture 497" descr="A picture containing blue, white, star, snow&#10;&#10;Description automatically generated">
            <a:extLst>
              <a:ext uri="{FF2B5EF4-FFF2-40B4-BE49-F238E27FC236}">
                <a16:creationId xmlns:a16="http://schemas.microsoft.com/office/drawing/2014/main" id="{F6F49774-A8E3-4C75-970B-5DD3CD089725}"/>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6739026" y="2269513"/>
            <a:ext cx="1124712" cy="1124712"/>
          </a:xfrm>
          <a:prstGeom prst="rect">
            <a:avLst/>
          </a:prstGeom>
        </p:spPr>
      </p:pic>
      <p:pic>
        <p:nvPicPr>
          <p:cNvPr id="499" name="Picture 498" descr="A picture containing fruit, orange, half&#10;&#10;Description automatically generated">
            <a:extLst>
              <a:ext uri="{FF2B5EF4-FFF2-40B4-BE49-F238E27FC236}">
                <a16:creationId xmlns:a16="http://schemas.microsoft.com/office/drawing/2014/main" id="{5201D6E1-6296-46A1-8D58-B12586E6E0A5}"/>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5144396" y="2269513"/>
            <a:ext cx="1124712" cy="1124712"/>
          </a:xfrm>
          <a:prstGeom prst="rect">
            <a:avLst/>
          </a:prstGeom>
        </p:spPr>
      </p:pic>
      <p:pic>
        <p:nvPicPr>
          <p:cNvPr id="500" name="Picture 499" descr="A picture containing pink, red, snow, white&#10;&#10;Description automatically generated">
            <a:extLst>
              <a:ext uri="{FF2B5EF4-FFF2-40B4-BE49-F238E27FC236}">
                <a16:creationId xmlns:a16="http://schemas.microsoft.com/office/drawing/2014/main" id="{886FA262-7CBA-48E3-AAF8-0CA0883423F6}"/>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3549766" y="2269513"/>
            <a:ext cx="1124712" cy="1124712"/>
          </a:xfrm>
          <a:prstGeom prst="rect">
            <a:avLst/>
          </a:prstGeom>
        </p:spPr>
      </p:pic>
      <p:pic>
        <p:nvPicPr>
          <p:cNvPr id="501" name="Picture 500" descr="A picture containing melon, fruit, flower&#10;&#10;Description automatically generated">
            <a:extLst>
              <a:ext uri="{FF2B5EF4-FFF2-40B4-BE49-F238E27FC236}">
                <a16:creationId xmlns:a16="http://schemas.microsoft.com/office/drawing/2014/main" id="{D0178AF0-0EF4-4310-9D92-47A1350176B5}"/>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9928285" y="862149"/>
            <a:ext cx="1124712" cy="1124712"/>
          </a:xfrm>
          <a:prstGeom prst="rect">
            <a:avLst/>
          </a:prstGeom>
        </p:spPr>
      </p:pic>
      <p:pic>
        <p:nvPicPr>
          <p:cNvPr id="502" name="Picture 501" descr="A picture containing cup, orange, donut&#10;&#10;Description automatically generated">
            <a:extLst>
              <a:ext uri="{FF2B5EF4-FFF2-40B4-BE49-F238E27FC236}">
                <a16:creationId xmlns:a16="http://schemas.microsoft.com/office/drawing/2014/main" id="{CBE37821-66C9-4F0E-948C-B98AAACDF01C}"/>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8333656" y="862149"/>
            <a:ext cx="1124712" cy="1124712"/>
          </a:xfrm>
          <a:prstGeom prst="rect">
            <a:avLst/>
          </a:prstGeom>
        </p:spPr>
      </p:pic>
      <p:pic>
        <p:nvPicPr>
          <p:cNvPr id="503" name="Picture 502" descr="A picture containing food, slice, piece, sitting&#10;&#10;Description automatically generated">
            <a:extLst>
              <a:ext uri="{FF2B5EF4-FFF2-40B4-BE49-F238E27FC236}">
                <a16:creationId xmlns:a16="http://schemas.microsoft.com/office/drawing/2014/main" id="{11F2964F-BEB3-483B-BB97-C03B91B3C23A}"/>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6739026" y="862149"/>
            <a:ext cx="1124712" cy="1124712"/>
          </a:xfrm>
          <a:prstGeom prst="rect">
            <a:avLst/>
          </a:prstGeom>
        </p:spPr>
      </p:pic>
      <p:pic>
        <p:nvPicPr>
          <p:cNvPr id="504" name="Picture 503" descr="A picture containing snow, sign, purple, white&#10;&#10;Description automatically generated">
            <a:extLst>
              <a:ext uri="{FF2B5EF4-FFF2-40B4-BE49-F238E27FC236}">
                <a16:creationId xmlns:a16="http://schemas.microsoft.com/office/drawing/2014/main" id="{C21D856A-E0C9-4D35-972C-75D1E0E734D7}"/>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5144396" y="862149"/>
            <a:ext cx="1124712" cy="1124712"/>
          </a:xfrm>
          <a:prstGeom prst="rect">
            <a:avLst/>
          </a:prstGeom>
        </p:spPr>
      </p:pic>
      <p:pic>
        <p:nvPicPr>
          <p:cNvPr id="23" name="Picture 22" descr="A picture containing drawing&#10;&#10;Description automatically generated">
            <a:extLst>
              <a:ext uri="{FF2B5EF4-FFF2-40B4-BE49-F238E27FC236}">
                <a16:creationId xmlns:a16="http://schemas.microsoft.com/office/drawing/2014/main" id="{183CCFE3-6868-0146-9D36-224DAB0E43C2}"/>
              </a:ext>
            </a:extLst>
          </p:cNvPr>
          <p:cNvPicPr>
            <a:picLocks noChangeAspect="1"/>
          </p:cNvPicPr>
          <p:nvPr/>
        </p:nvPicPr>
        <p:blipFill>
          <a:blip r:embed="rId23">
            <a:alphaModFix amt="35000"/>
            <a:extLst>
              <a:ext uri="{28A0092B-C50C-407E-A947-70E740481C1C}">
                <a14:useLocalDpi xmlns:a14="http://schemas.microsoft.com/office/drawing/2010/main" val="0"/>
              </a:ext>
            </a:extLst>
          </a:blip>
          <a:stretch>
            <a:fillRect/>
          </a:stretch>
        </p:blipFill>
        <p:spPr>
          <a:xfrm>
            <a:off x="110987" y="5786626"/>
            <a:ext cx="749300" cy="749300"/>
          </a:xfrm>
          <a:prstGeom prst="rect">
            <a:avLst/>
          </a:prstGeom>
        </p:spPr>
      </p:pic>
    </p:spTree>
    <p:extLst>
      <p:ext uri="{BB962C8B-B14F-4D97-AF65-F5344CB8AC3E}">
        <p14:creationId xmlns:p14="http://schemas.microsoft.com/office/powerpoint/2010/main" val="105962404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3047BF-65EA-4FA4-BB54-1D537ADC8CEA}"/>
              </a:ext>
            </a:extLst>
          </p:cNvPr>
          <p:cNvSpPr>
            <a:spLocks noGrp="1"/>
          </p:cNvSpPr>
          <p:nvPr>
            <p:ph type="title" idx="4294967295"/>
          </p:nvPr>
        </p:nvSpPr>
        <p:spPr>
          <a:xfrm>
            <a:off x="647700" y="2518229"/>
            <a:ext cx="10896600" cy="1056740"/>
          </a:xfrm>
        </p:spPr>
        <p:txBody>
          <a:bodyPr/>
          <a:lstStyle/>
          <a:p>
            <a:pPr algn="ctr"/>
            <a:r>
              <a:rPr lang="es-US" dirty="0"/>
              <a:t>Recommendation #1: </a:t>
            </a:r>
            <a:br>
              <a:rPr lang="es-US" dirty="0"/>
            </a:br>
            <a:r>
              <a:rPr lang="es-US" dirty="0"/>
              <a:t>increase emotional vocabulary</a:t>
            </a:r>
            <a:br>
              <a:rPr lang="es-US" dirty="0"/>
            </a:br>
            <a:endParaRPr lang="es-US" dirty="0"/>
          </a:p>
        </p:txBody>
      </p:sp>
      <p:grpSp>
        <p:nvGrpSpPr>
          <p:cNvPr id="16" name="Group 15">
            <a:extLst>
              <a:ext uri="{FF2B5EF4-FFF2-40B4-BE49-F238E27FC236}">
                <a16:creationId xmlns:a16="http://schemas.microsoft.com/office/drawing/2014/main" id="{8AB35E40-69F6-49C6-87FC-3EF5121F7E17}"/>
              </a:ext>
            </a:extLst>
          </p:cNvPr>
          <p:cNvGrpSpPr/>
          <p:nvPr/>
        </p:nvGrpSpPr>
        <p:grpSpPr>
          <a:xfrm>
            <a:off x="3032457" y="4142515"/>
            <a:ext cx="6052550" cy="1459663"/>
            <a:chOff x="3076000" y="855122"/>
            <a:chExt cx="6052550" cy="1405234"/>
          </a:xfrm>
        </p:grpSpPr>
        <p:pic>
          <p:nvPicPr>
            <p:cNvPr id="5" name="Picture 4" descr="A picture containing pink&#10;&#10;Description automatically generated">
              <a:extLst>
                <a:ext uri="{FF2B5EF4-FFF2-40B4-BE49-F238E27FC236}">
                  <a16:creationId xmlns:a16="http://schemas.microsoft.com/office/drawing/2014/main" id="{87956AFB-D66F-4016-9F97-59481C33C62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79296" y="1391676"/>
              <a:ext cx="868680" cy="868680"/>
            </a:xfrm>
            <a:prstGeom prst="rect">
              <a:avLst/>
            </a:prstGeom>
          </p:spPr>
        </p:pic>
        <p:pic>
          <p:nvPicPr>
            <p:cNvPr id="6" name="Picture 5" descr="A picture containing orange, red, white&#10;&#10;Description automatically generated">
              <a:extLst>
                <a:ext uri="{FF2B5EF4-FFF2-40B4-BE49-F238E27FC236}">
                  <a16:creationId xmlns:a16="http://schemas.microsoft.com/office/drawing/2014/main" id="{EDC1AC7F-1563-44FC-B946-7E7DADD70FD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24674" y="883151"/>
              <a:ext cx="868680" cy="868680"/>
            </a:xfrm>
            <a:prstGeom prst="rect">
              <a:avLst/>
            </a:prstGeom>
          </p:spPr>
        </p:pic>
        <p:pic>
          <p:nvPicPr>
            <p:cNvPr id="7" name="Picture 6" descr="A picture containing blue, white, snow, dark&#10;&#10;Description automatically generated">
              <a:extLst>
                <a:ext uri="{FF2B5EF4-FFF2-40B4-BE49-F238E27FC236}">
                  <a16:creationId xmlns:a16="http://schemas.microsoft.com/office/drawing/2014/main" id="{570DD1DD-78B4-432B-B28B-65FB2EB1502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03089" y="855122"/>
              <a:ext cx="868680" cy="868680"/>
            </a:xfrm>
            <a:prstGeom prst="rect">
              <a:avLst/>
            </a:prstGeom>
          </p:spPr>
        </p:pic>
        <p:pic>
          <p:nvPicPr>
            <p:cNvPr id="8" name="Picture 7" descr="A picture containing purple, white, snow&#10;&#10;Description automatically generated">
              <a:extLst>
                <a:ext uri="{FF2B5EF4-FFF2-40B4-BE49-F238E27FC236}">
                  <a16:creationId xmlns:a16="http://schemas.microsoft.com/office/drawing/2014/main" id="{9B54D3F4-4C29-476A-BD10-5C01A9423BA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087104" y="1140884"/>
              <a:ext cx="868680" cy="868680"/>
            </a:xfrm>
            <a:prstGeom prst="rect">
              <a:avLst/>
            </a:prstGeom>
          </p:spPr>
        </p:pic>
        <p:pic>
          <p:nvPicPr>
            <p:cNvPr id="9" name="Picture 8" descr="A picture containing sitting, green, holding, food&#10;&#10;Description automatically generated">
              <a:extLst>
                <a:ext uri="{FF2B5EF4-FFF2-40B4-BE49-F238E27FC236}">
                  <a16:creationId xmlns:a16="http://schemas.microsoft.com/office/drawing/2014/main" id="{366721B2-BF6D-474F-B330-1D37566AE42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783457" y="1006631"/>
              <a:ext cx="868680" cy="868680"/>
            </a:xfrm>
            <a:prstGeom prst="rect">
              <a:avLst/>
            </a:prstGeom>
          </p:spPr>
        </p:pic>
        <p:pic>
          <p:nvPicPr>
            <p:cNvPr id="10" name="Picture 9">
              <a:extLst>
                <a:ext uri="{FF2B5EF4-FFF2-40B4-BE49-F238E27FC236}">
                  <a16:creationId xmlns:a16="http://schemas.microsoft.com/office/drawing/2014/main" id="{554FE1E8-45D8-45B7-B9FF-452B8AC1562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076000" y="1082652"/>
              <a:ext cx="868680" cy="868680"/>
            </a:xfrm>
            <a:prstGeom prst="rect">
              <a:avLst/>
            </a:prstGeom>
          </p:spPr>
        </p:pic>
        <p:pic>
          <p:nvPicPr>
            <p:cNvPr id="11" name="Picture 10">
              <a:extLst>
                <a:ext uri="{FF2B5EF4-FFF2-40B4-BE49-F238E27FC236}">
                  <a16:creationId xmlns:a16="http://schemas.microsoft.com/office/drawing/2014/main" id="{E0B63790-B7A5-45F8-AA97-600F3653CC2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330179" y="1340433"/>
              <a:ext cx="868680" cy="868680"/>
            </a:xfrm>
            <a:prstGeom prst="rect">
              <a:avLst/>
            </a:prstGeom>
          </p:spPr>
        </p:pic>
        <p:pic>
          <p:nvPicPr>
            <p:cNvPr id="12" name="Picture 11" descr="A picture containing fruit, orange, half&#10;&#10;Description automatically generated">
              <a:extLst>
                <a:ext uri="{FF2B5EF4-FFF2-40B4-BE49-F238E27FC236}">
                  <a16:creationId xmlns:a16="http://schemas.microsoft.com/office/drawing/2014/main" id="{A1F3C331-4CF9-420D-88BB-92EA1BA6E577}"/>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719553" y="1227681"/>
              <a:ext cx="868680" cy="868680"/>
            </a:xfrm>
            <a:prstGeom prst="rect">
              <a:avLst/>
            </a:prstGeom>
          </p:spPr>
        </p:pic>
        <p:pic>
          <p:nvPicPr>
            <p:cNvPr id="13" name="Picture 12" descr="A picture containing pink, red, snow, white&#10;&#10;Description automatically generated">
              <a:extLst>
                <a:ext uri="{FF2B5EF4-FFF2-40B4-BE49-F238E27FC236}">
                  <a16:creationId xmlns:a16="http://schemas.microsoft.com/office/drawing/2014/main" id="{6E400E2E-95D2-4ED1-B944-39461A37FB85}"/>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729795" y="1147579"/>
              <a:ext cx="868680" cy="868680"/>
            </a:xfrm>
            <a:prstGeom prst="rect">
              <a:avLst/>
            </a:prstGeom>
          </p:spPr>
        </p:pic>
        <p:pic>
          <p:nvPicPr>
            <p:cNvPr id="14" name="Picture 13" descr="A picture containing melon, fruit, flower&#10;&#10;Description automatically generated">
              <a:extLst>
                <a:ext uri="{FF2B5EF4-FFF2-40B4-BE49-F238E27FC236}">
                  <a16:creationId xmlns:a16="http://schemas.microsoft.com/office/drawing/2014/main" id="{37ED550A-85E4-4629-B915-32181E7AA6C5}"/>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259870" y="1140884"/>
              <a:ext cx="868680" cy="868680"/>
            </a:xfrm>
            <a:prstGeom prst="rect">
              <a:avLst/>
            </a:prstGeom>
          </p:spPr>
        </p:pic>
        <p:pic>
          <p:nvPicPr>
            <p:cNvPr id="15" name="Picture 14" descr="A picture containing snow, sign, purple, white&#10;&#10;Description automatically generated">
              <a:extLst>
                <a:ext uri="{FF2B5EF4-FFF2-40B4-BE49-F238E27FC236}">
                  <a16:creationId xmlns:a16="http://schemas.microsoft.com/office/drawing/2014/main" id="{A9106C2D-3F39-4B01-8876-AB010E452AD2}"/>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341515" y="1173532"/>
              <a:ext cx="868680" cy="868680"/>
            </a:xfrm>
            <a:prstGeom prst="rect">
              <a:avLst/>
            </a:prstGeom>
          </p:spPr>
        </p:pic>
      </p:grpSp>
      <p:pic>
        <p:nvPicPr>
          <p:cNvPr id="17" name="Picture 16" descr="A picture containing drawing&#10;&#10;Description automatically generated">
            <a:extLst>
              <a:ext uri="{FF2B5EF4-FFF2-40B4-BE49-F238E27FC236}">
                <a16:creationId xmlns:a16="http://schemas.microsoft.com/office/drawing/2014/main" id="{5A82DD41-6F45-4E41-A659-AE54F28D8115}"/>
              </a:ext>
            </a:extLst>
          </p:cNvPr>
          <p:cNvPicPr>
            <a:picLocks noChangeAspect="1"/>
          </p:cNvPicPr>
          <p:nvPr/>
        </p:nvPicPr>
        <p:blipFill>
          <a:blip r:embed="rId14">
            <a:alphaModFix amt="35000"/>
            <a:extLst>
              <a:ext uri="{28A0092B-C50C-407E-A947-70E740481C1C}">
                <a14:useLocalDpi xmlns:a14="http://schemas.microsoft.com/office/drawing/2010/main" val="0"/>
              </a:ext>
            </a:extLst>
          </a:blip>
          <a:stretch>
            <a:fillRect/>
          </a:stretch>
        </p:blipFill>
        <p:spPr>
          <a:xfrm>
            <a:off x="110987" y="5786626"/>
            <a:ext cx="749300" cy="749300"/>
          </a:xfrm>
          <a:prstGeom prst="rect">
            <a:avLst/>
          </a:prstGeom>
        </p:spPr>
      </p:pic>
    </p:spTree>
    <p:extLst>
      <p:ext uri="{BB962C8B-B14F-4D97-AF65-F5344CB8AC3E}">
        <p14:creationId xmlns:p14="http://schemas.microsoft.com/office/powerpoint/2010/main" val="290445929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79233AF7-FDB1-4F35-8DD3-C4C8E95CEFAE}"/>
              </a:ext>
            </a:extLst>
          </p:cNvPr>
          <p:cNvSpPr>
            <a:spLocks noGrp="1"/>
          </p:cNvSpPr>
          <p:nvPr>
            <p:ph type="body" sz="quarter" idx="13"/>
          </p:nvPr>
        </p:nvSpPr>
        <p:spPr>
          <a:xfrm>
            <a:off x="6177708" y="1640219"/>
            <a:ext cx="5362275" cy="712972"/>
          </a:xfrm>
        </p:spPr>
        <p:txBody>
          <a:bodyPr anchor="t"/>
          <a:lstStyle/>
          <a:p>
            <a:pPr marL="0" indent="0">
              <a:buNone/>
            </a:pPr>
            <a:r>
              <a:rPr lang="es-ES" sz="3600" b="1" spc="-100" dirty="0" err="1"/>
              <a:t>How</a:t>
            </a:r>
            <a:r>
              <a:rPr lang="es-ES" sz="3600" b="1" spc="-100" dirty="0"/>
              <a:t> do </a:t>
            </a:r>
            <a:r>
              <a:rPr lang="es-ES" sz="3600" b="1" spc="-100" dirty="0" err="1"/>
              <a:t>you</a:t>
            </a:r>
            <a:r>
              <a:rPr lang="es-ES" sz="3600" b="1" spc="-100" dirty="0"/>
              <a:t> </a:t>
            </a:r>
            <a:r>
              <a:rPr lang="es-ES" sz="3600" b="1" spc="-100" dirty="0" err="1"/>
              <a:t>feel</a:t>
            </a:r>
            <a:r>
              <a:rPr lang="es-ES" sz="3600" b="1" spc="-100" dirty="0"/>
              <a:t> </a:t>
            </a:r>
            <a:r>
              <a:rPr lang="es-ES" sz="3600" b="1" spc="-100" dirty="0" err="1"/>
              <a:t>today</a:t>
            </a:r>
            <a:r>
              <a:rPr lang="es-ES" sz="3600" b="1" spc="-100" dirty="0"/>
              <a:t>?</a:t>
            </a:r>
            <a:endParaRPr lang="es-ES" b="1" dirty="0">
              <a:cs typeface="Segoe UI"/>
            </a:endParaRPr>
          </a:p>
        </p:txBody>
      </p:sp>
      <p:pic>
        <p:nvPicPr>
          <p:cNvPr id="13" name="Picture 12" descr="A picture containing text, table, sitting, birthday&#10;&#10;Description generated with very high confidence">
            <a:extLst>
              <a:ext uri="{FF2B5EF4-FFF2-40B4-BE49-F238E27FC236}">
                <a16:creationId xmlns:a16="http://schemas.microsoft.com/office/drawing/2014/main" id="{158496DF-5567-40EC-A9A9-49F4CAD9BC55}"/>
              </a:ext>
            </a:extLst>
          </p:cNvPr>
          <p:cNvPicPr>
            <a:picLocks noChangeAspect="1"/>
          </p:cNvPicPr>
          <p:nvPr/>
        </p:nvPicPr>
        <p:blipFill rotWithShape="1">
          <a:blip r:embed="rId3"/>
          <a:srcRect/>
          <a:stretch/>
        </p:blipFill>
        <p:spPr>
          <a:xfrm>
            <a:off x="5777308" y="3349975"/>
            <a:ext cx="1594953" cy="1714706"/>
          </a:xfrm>
          <a:prstGeom prst="heart">
            <a:avLst/>
          </a:prstGeom>
          <a:ln w="76200">
            <a:gradFill>
              <a:gsLst>
                <a:gs pos="0">
                  <a:schemeClr val="accent1"/>
                </a:gs>
                <a:gs pos="50000">
                  <a:schemeClr val="accent2"/>
                </a:gs>
                <a:gs pos="100000">
                  <a:schemeClr val="accent3"/>
                </a:gs>
              </a:gsLst>
              <a:lin ang="5400000" scaled="1"/>
            </a:gradFill>
            <a:miter lim="800000"/>
          </a:ln>
        </p:spPr>
      </p:pic>
      <p:pic>
        <p:nvPicPr>
          <p:cNvPr id="14" name="Picture 13">
            <a:extLst>
              <a:ext uri="{FF2B5EF4-FFF2-40B4-BE49-F238E27FC236}">
                <a16:creationId xmlns:a16="http://schemas.microsoft.com/office/drawing/2014/main" id="{87BB5EB2-00BB-4E03-8BAA-DC0014A7D79F}"/>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8121978" y="4186853"/>
            <a:ext cx="1512404" cy="1686913"/>
          </a:xfrm>
          <a:prstGeom prst="heart">
            <a:avLst/>
          </a:prstGeom>
          <a:ln w="76200">
            <a:gradFill>
              <a:gsLst>
                <a:gs pos="0">
                  <a:schemeClr val="accent5"/>
                </a:gs>
                <a:gs pos="50000">
                  <a:schemeClr val="accent4"/>
                </a:gs>
                <a:gs pos="100000">
                  <a:schemeClr val="accent3"/>
                </a:gs>
              </a:gsLst>
              <a:lin ang="5400000" scaled="1"/>
            </a:gradFill>
            <a:miter lim="800000"/>
          </a:ln>
        </p:spPr>
      </p:pic>
      <p:pic>
        <p:nvPicPr>
          <p:cNvPr id="15" name="Picture 14" descr="A person sitting in a chair&#10;&#10;Description generated with high confidence">
            <a:extLst>
              <a:ext uri="{FF2B5EF4-FFF2-40B4-BE49-F238E27FC236}">
                <a16:creationId xmlns:a16="http://schemas.microsoft.com/office/drawing/2014/main" id="{33A2E0F9-32E6-497C-9231-52666792138E}"/>
              </a:ext>
            </a:extLst>
          </p:cNvPr>
          <p:cNvPicPr>
            <a:picLocks noChangeAspect="1"/>
          </p:cNvPicPr>
          <p:nvPr/>
        </p:nvPicPr>
        <p:blipFill rotWithShape="1">
          <a:blip r:embed="rId5"/>
          <a:srcRect/>
          <a:stretch/>
        </p:blipFill>
        <p:spPr>
          <a:xfrm>
            <a:off x="10032882" y="3326844"/>
            <a:ext cx="1637863" cy="1719942"/>
          </a:xfrm>
          <a:prstGeom prst="heart">
            <a:avLst/>
          </a:prstGeom>
          <a:ln w="76200">
            <a:gradFill flip="none" rotWithShape="1">
              <a:gsLst>
                <a:gs pos="0">
                  <a:schemeClr val="accent1"/>
                </a:gs>
                <a:gs pos="50000">
                  <a:schemeClr val="accent2"/>
                </a:gs>
                <a:gs pos="100000">
                  <a:schemeClr val="accent3"/>
                </a:gs>
              </a:gsLst>
              <a:lin ang="16200000" scaled="1"/>
              <a:tileRect/>
            </a:gradFill>
            <a:miter lim="800000"/>
          </a:ln>
        </p:spPr>
      </p:pic>
      <p:sp>
        <p:nvSpPr>
          <p:cNvPr id="17" name="Text Placeholder 1">
            <a:extLst>
              <a:ext uri="{FF2B5EF4-FFF2-40B4-BE49-F238E27FC236}">
                <a16:creationId xmlns:a16="http://schemas.microsoft.com/office/drawing/2014/main" id="{C5342187-D21B-4845-A780-E31B0B3C3874}"/>
              </a:ext>
            </a:extLst>
          </p:cNvPr>
          <p:cNvSpPr txBox="1">
            <a:spLocks/>
          </p:cNvSpPr>
          <p:nvPr/>
        </p:nvSpPr>
        <p:spPr>
          <a:xfrm rot="18959784">
            <a:off x="6340612" y="4411998"/>
            <a:ext cx="2170502" cy="414915"/>
          </a:xfrm>
          <a:prstGeom prst="rect">
            <a:avLst/>
          </a:prstGeom>
        </p:spPr>
        <p:txBody>
          <a:bodyPr lIns="0" tIns="0" rIns="0" bIns="0" anchor="ctr"/>
          <a:lstStyle>
            <a:lvl1pPr marL="228600" indent="-228600" algn="l" defTabSz="914400" rtl="0" eaLnBrk="1" latinLnBrk="0" hangingPunct="1">
              <a:lnSpc>
                <a:spcPct val="100000"/>
              </a:lnSpc>
              <a:spcBef>
                <a:spcPts val="1800"/>
              </a:spcBef>
              <a:buSzPct val="125000"/>
              <a:buFont typeface="Arial" panose="020B0604020202020204" pitchFamily="34" charset="0"/>
              <a:buChar char="•"/>
              <a:defRPr sz="2000" kern="1200">
                <a:solidFill>
                  <a:schemeClr val="tx1"/>
                </a:solidFill>
                <a:latin typeface="+mn-lt"/>
                <a:ea typeface="+mn-ea"/>
                <a:cs typeface="+mn-cs"/>
              </a:defRPr>
            </a:lvl1pPr>
            <a:lvl2pPr marL="457200" indent="-223838" algn="l" defTabSz="914400" rtl="0" eaLnBrk="1" latinLnBrk="0" hangingPunct="1">
              <a:lnSpc>
                <a:spcPct val="100000"/>
              </a:lnSpc>
              <a:spcBef>
                <a:spcPts val="600"/>
              </a:spcBef>
              <a:buFont typeface="Calibri" panose="020F0502020204030204" pitchFamily="34" charset="0"/>
              <a:buChar char="−"/>
              <a:defRPr sz="1800" kern="1200">
                <a:solidFill>
                  <a:schemeClr val="tx1"/>
                </a:solidFill>
                <a:latin typeface="+mn-lt"/>
                <a:ea typeface="+mn-ea"/>
                <a:cs typeface="+mn-cs"/>
              </a:defRPr>
            </a:lvl2pPr>
            <a:lvl3pPr marL="690563" indent="-233363" algn="l" defTabSz="914400" rtl="0" eaLnBrk="1" latinLnBrk="0" hangingPunct="1">
              <a:lnSpc>
                <a:spcPct val="100000"/>
              </a:lnSpc>
              <a:spcBef>
                <a:spcPts val="600"/>
              </a:spcBef>
              <a:buFont typeface="Calibri" panose="020F0502020204030204" pitchFamily="34" charset="0"/>
              <a:buChar char="−"/>
              <a:defRPr sz="1600" kern="1200">
                <a:solidFill>
                  <a:schemeClr val="tx1"/>
                </a:solidFill>
                <a:latin typeface="+mn-lt"/>
                <a:ea typeface="+mn-ea"/>
                <a:cs typeface="+mn-cs"/>
              </a:defRPr>
            </a:lvl3pPr>
            <a:lvl4pPr marL="914400" indent="-223838" algn="l" defTabSz="914400" rtl="0" eaLnBrk="1" latinLnBrk="0" hangingPunct="1">
              <a:lnSpc>
                <a:spcPct val="100000"/>
              </a:lnSpc>
              <a:spcBef>
                <a:spcPts val="600"/>
              </a:spcBef>
              <a:buFont typeface="Calibri" panose="020F0502020204030204" pitchFamily="34" charset="0"/>
              <a:buChar char="−"/>
              <a:defRPr sz="1400" kern="1200">
                <a:solidFill>
                  <a:schemeClr val="tx1"/>
                </a:solidFill>
                <a:latin typeface="+mn-lt"/>
                <a:ea typeface="+mn-ea"/>
                <a:cs typeface="+mn-cs"/>
              </a:defRPr>
            </a:lvl4pPr>
            <a:lvl5pPr marL="1147763" indent="-233363" algn="l" defTabSz="914400" rtl="0" eaLnBrk="1" latinLnBrk="0" hangingPunct="1">
              <a:lnSpc>
                <a:spcPct val="100000"/>
              </a:lnSpc>
              <a:spcBef>
                <a:spcPts val="600"/>
              </a:spcBef>
              <a:buFont typeface="Calibri" panose="020F050202020403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dirty="0">
                <a:cs typeface="Segoe UI"/>
              </a:rPr>
              <a:t>Disillusioned</a:t>
            </a:r>
          </a:p>
        </p:txBody>
      </p:sp>
      <p:sp>
        <p:nvSpPr>
          <p:cNvPr id="18" name="Text Placeholder 1">
            <a:extLst>
              <a:ext uri="{FF2B5EF4-FFF2-40B4-BE49-F238E27FC236}">
                <a16:creationId xmlns:a16="http://schemas.microsoft.com/office/drawing/2014/main" id="{1F8CE6F2-4AA4-49A0-AC45-5F12156648E1}"/>
              </a:ext>
            </a:extLst>
          </p:cNvPr>
          <p:cNvSpPr txBox="1">
            <a:spLocks/>
          </p:cNvSpPr>
          <p:nvPr/>
        </p:nvSpPr>
        <p:spPr>
          <a:xfrm rot="18975118">
            <a:off x="8883481" y="5205033"/>
            <a:ext cx="1855823" cy="414915"/>
          </a:xfrm>
          <a:prstGeom prst="rect">
            <a:avLst/>
          </a:prstGeom>
        </p:spPr>
        <p:txBody>
          <a:bodyPr lIns="0" tIns="0" rIns="0" bIns="0" anchor="ctr"/>
          <a:lstStyle>
            <a:lvl1pPr marL="228600" indent="-228600" algn="l" defTabSz="914400" rtl="0" eaLnBrk="1" latinLnBrk="0" hangingPunct="1">
              <a:lnSpc>
                <a:spcPct val="100000"/>
              </a:lnSpc>
              <a:spcBef>
                <a:spcPts val="1800"/>
              </a:spcBef>
              <a:buSzPct val="125000"/>
              <a:buFont typeface="Arial" panose="020B0604020202020204" pitchFamily="34" charset="0"/>
              <a:buChar char="•"/>
              <a:defRPr sz="2000" kern="1200">
                <a:solidFill>
                  <a:schemeClr val="tx1"/>
                </a:solidFill>
                <a:latin typeface="+mn-lt"/>
                <a:ea typeface="+mn-ea"/>
                <a:cs typeface="+mn-cs"/>
              </a:defRPr>
            </a:lvl1pPr>
            <a:lvl2pPr marL="457200" indent="-223838" algn="l" defTabSz="914400" rtl="0" eaLnBrk="1" latinLnBrk="0" hangingPunct="1">
              <a:lnSpc>
                <a:spcPct val="100000"/>
              </a:lnSpc>
              <a:spcBef>
                <a:spcPts val="600"/>
              </a:spcBef>
              <a:buFont typeface="Calibri" panose="020F0502020204030204" pitchFamily="34" charset="0"/>
              <a:buChar char="−"/>
              <a:defRPr sz="1800" kern="1200">
                <a:solidFill>
                  <a:schemeClr val="tx1"/>
                </a:solidFill>
                <a:latin typeface="+mn-lt"/>
                <a:ea typeface="+mn-ea"/>
                <a:cs typeface="+mn-cs"/>
              </a:defRPr>
            </a:lvl2pPr>
            <a:lvl3pPr marL="690563" indent="-233363" algn="l" defTabSz="914400" rtl="0" eaLnBrk="1" latinLnBrk="0" hangingPunct="1">
              <a:lnSpc>
                <a:spcPct val="100000"/>
              </a:lnSpc>
              <a:spcBef>
                <a:spcPts val="600"/>
              </a:spcBef>
              <a:buFont typeface="Calibri" panose="020F0502020204030204" pitchFamily="34" charset="0"/>
              <a:buChar char="−"/>
              <a:defRPr sz="1600" kern="1200">
                <a:solidFill>
                  <a:schemeClr val="tx1"/>
                </a:solidFill>
                <a:latin typeface="+mn-lt"/>
                <a:ea typeface="+mn-ea"/>
                <a:cs typeface="+mn-cs"/>
              </a:defRPr>
            </a:lvl3pPr>
            <a:lvl4pPr marL="914400" indent="-223838" algn="l" defTabSz="914400" rtl="0" eaLnBrk="1" latinLnBrk="0" hangingPunct="1">
              <a:lnSpc>
                <a:spcPct val="100000"/>
              </a:lnSpc>
              <a:spcBef>
                <a:spcPts val="600"/>
              </a:spcBef>
              <a:buFont typeface="Calibri" panose="020F0502020204030204" pitchFamily="34" charset="0"/>
              <a:buChar char="−"/>
              <a:defRPr sz="1400" kern="1200">
                <a:solidFill>
                  <a:schemeClr val="tx1"/>
                </a:solidFill>
                <a:latin typeface="+mn-lt"/>
                <a:ea typeface="+mn-ea"/>
                <a:cs typeface="+mn-cs"/>
              </a:defRPr>
            </a:lvl4pPr>
            <a:lvl5pPr marL="1147763" indent="-233363" algn="l" defTabSz="914400" rtl="0" eaLnBrk="1" latinLnBrk="0" hangingPunct="1">
              <a:lnSpc>
                <a:spcPct val="100000"/>
              </a:lnSpc>
              <a:spcBef>
                <a:spcPts val="600"/>
              </a:spcBef>
              <a:buFont typeface="Calibri" panose="020F050202020403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dirty="0">
                <a:cs typeface="Segoe UI"/>
              </a:rPr>
              <a:t>Grateful</a:t>
            </a:r>
          </a:p>
        </p:txBody>
      </p:sp>
      <p:sp>
        <p:nvSpPr>
          <p:cNvPr id="19" name="Text Placeholder 1">
            <a:extLst>
              <a:ext uri="{FF2B5EF4-FFF2-40B4-BE49-F238E27FC236}">
                <a16:creationId xmlns:a16="http://schemas.microsoft.com/office/drawing/2014/main" id="{FBCAACC2-F690-41BA-BB5F-475182B7991B}"/>
              </a:ext>
            </a:extLst>
          </p:cNvPr>
          <p:cNvSpPr txBox="1">
            <a:spLocks/>
          </p:cNvSpPr>
          <p:nvPr/>
        </p:nvSpPr>
        <p:spPr>
          <a:xfrm rot="18790560">
            <a:off x="10741957" y="4359099"/>
            <a:ext cx="2162124" cy="414915"/>
          </a:xfrm>
          <a:prstGeom prst="rect">
            <a:avLst/>
          </a:prstGeom>
        </p:spPr>
        <p:txBody>
          <a:bodyPr lIns="0" tIns="0" rIns="0" bIns="0" anchor="ctr"/>
          <a:lstStyle>
            <a:lvl1pPr marL="228600" indent="-228600" algn="l" defTabSz="914400" rtl="0" eaLnBrk="1" latinLnBrk="0" hangingPunct="1">
              <a:lnSpc>
                <a:spcPct val="100000"/>
              </a:lnSpc>
              <a:spcBef>
                <a:spcPts val="1800"/>
              </a:spcBef>
              <a:buSzPct val="125000"/>
              <a:buFont typeface="Arial" panose="020B0604020202020204" pitchFamily="34" charset="0"/>
              <a:buChar char="•"/>
              <a:defRPr sz="2000" kern="1200">
                <a:solidFill>
                  <a:schemeClr val="tx1"/>
                </a:solidFill>
                <a:latin typeface="+mn-lt"/>
                <a:ea typeface="+mn-ea"/>
                <a:cs typeface="+mn-cs"/>
              </a:defRPr>
            </a:lvl1pPr>
            <a:lvl2pPr marL="457200" indent="-223838" algn="l" defTabSz="914400" rtl="0" eaLnBrk="1" latinLnBrk="0" hangingPunct="1">
              <a:lnSpc>
                <a:spcPct val="100000"/>
              </a:lnSpc>
              <a:spcBef>
                <a:spcPts val="600"/>
              </a:spcBef>
              <a:buFont typeface="Calibri" panose="020F0502020204030204" pitchFamily="34" charset="0"/>
              <a:buChar char="−"/>
              <a:defRPr sz="1800" kern="1200">
                <a:solidFill>
                  <a:schemeClr val="tx1"/>
                </a:solidFill>
                <a:latin typeface="+mn-lt"/>
                <a:ea typeface="+mn-ea"/>
                <a:cs typeface="+mn-cs"/>
              </a:defRPr>
            </a:lvl2pPr>
            <a:lvl3pPr marL="690563" indent="-233363" algn="l" defTabSz="914400" rtl="0" eaLnBrk="1" latinLnBrk="0" hangingPunct="1">
              <a:lnSpc>
                <a:spcPct val="100000"/>
              </a:lnSpc>
              <a:spcBef>
                <a:spcPts val="600"/>
              </a:spcBef>
              <a:buFont typeface="Calibri" panose="020F0502020204030204" pitchFamily="34" charset="0"/>
              <a:buChar char="−"/>
              <a:defRPr sz="1600" kern="1200">
                <a:solidFill>
                  <a:schemeClr val="tx1"/>
                </a:solidFill>
                <a:latin typeface="+mn-lt"/>
                <a:ea typeface="+mn-ea"/>
                <a:cs typeface="+mn-cs"/>
              </a:defRPr>
            </a:lvl3pPr>
            <a:lvl4pPr marL="914400" indent="-223838" algn="l" defTabSz="914400" rtl="0" eaLnBrk="1" latinLnBrk="0" hangingPunct="1">
              <a:lnSpc>
                <a:spcPct val="100000"/>
              </a:lnSpc>
              <a:spcBef>
                <a:spcPts val="600"/>
              </a:spcBef>
              <a:buFont typeface="Calibri" panose="020F0502020204030204" pitchFamily="34" charset="0"/>
              <a:buChar char="−"/>
              <a:defRPr sz="1400" kern="1200">
                <a:solidFill>
                  <a:schemeClr val="tx1"/>
                </a:solidFill>
                <a:latin typeface="+mn-lt"/>
                <a:ea typeface="+mn-ea"/>
                <a:cs typeface="+mn-cs"/>
              </a:defRPr>
            </a:lvl4pPr>
            <a:lvl5pPr marL="1147763" indent="-233363" algn="l" defTabSz="914400" rtl="0" eaLnBrk="1" latinLnBrk="0" hangingPunct="1">
              <a:lnSpc>
                <a:spcPct val="100000"/>
              </a:lnSpc>
              <a:spcBef>
                <a:spcPts val="600"/>
              </a:spcBef>
              <a:buFont typeface="Calibri" panose="020F050202020403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s-US" b="1" dirty="0"/>
              <a:t>Bored</a:t>
            </a:r>
          </a:p>
        </p:txBody>
      </p:sp>
      <p:pic>
        <p:nvPicPr>
          <p:cNvPr id="4" name="Picture 6" descr="A picture containing food, decorated, holding, birthday&#10;&#10;Description generated with very high confidence">
            <a:extLst>
              <a:ext uri="{FF2B5EF4-FFF2-40B4-BE49-F238E27FC236}">
                <a16:creationId xmlns:a16="http://schemas.microsoft.com/office/drawing/2014/main" id="{E15B4420-382F-4D75-9A1C-3C44D077F4BE}"/>
              </a:ext>
            </a:extLst>
          </p:cNvPr>
          <p:cNvPicPr>
            <a:picLocks noGrp="1" noChangeAspect="1"/>
          </p:cNvPicPr>
          <p:nvPr>
            <p:ph type="pic" idx="1"/>
          </p:nvPr>
        </p:nvPicPr>
        <p:blipFill rotWithShape="1">
          <a:blip r:embed="rId6"/>
          <a:srcRect t="2309" b="2309"/>
          <a:stretch/>
        </p:blipFill>
        <p:spPr>
          <a:xfrm>
            <a:off x="845016" y="1426168"/>
            <a:ext cx="4415882" cy="4495078"/>
          </a:xfrm>
        </p:spPr>
      </p:pic>
      <p:pic>
        <p:nvPicPr>
          <p:cNvPr id="10" name="Picture 9" descr="A picture containing drawing&#10;&#10;Description automatically generated">
            <a:extLst>
              <a:ext uri="{FF2B5EF4-FFF2-40B4-BE49-F238E27FC236}">
                <a16:creationId xmlns:a16="http://schemas.microsoft.com/office/drawing/2014/main" id="{C4B479EC-3250-F54D-9755-DBB69438A480}"/>
              </a:ext>
            </a:extLst>
          </p:cNvPr>
          <p:cNvPicPr>
            <a:picLocks noChangeAspect="1"/>
          </p:cNvPicPr>
          <p:nvPr/>
        </p:nvPicPr>
        <p:blipFill>
          <a:blip r:embed="rId7">
            <a:alphaModFix amt="35000"/>
            <a:extLst>
              <a:ext uri="{28A0092B-C50C-407E-A947-70E740481C1C}">
                <a14:useLocalDpi xmlns:a14="http://schemas.microsoft.com/office/drawing/2010/main" val="0"/>
              </a:ext>
            </a:extLst>
          </a:blip>
          <a:stretch>
            <a:fillRect/>
          </a:stretch>
        </p:blipFill>
        <p:spPr>
          <a:xfrm>
            <a:off x="11246254" y="5943600"/>
            <a:ext cx="749300" cy="749300"/>
          </a:xfrm>
          <a:prstGeom prst="rect">
            <a:avLst/>
          </a:prstGeom>
        </p:spPr>
      </p:pic>
    </p:spTree>
    <p:extLst>
      <p:ext uri="{BB962C8B-B14F-4D97-AF65-F5344CB8AC3E}">
        <p14:creationId xmlns:p14="http://schemas.microsoft.com/office/powerpoint/2010/main" val="293892304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7">
            <a:extLst>
              <a:ext uri="{FF2B5EF4-FFF2-40B4-BE49-F238E27FC236}">
                <a16:creationId xmlns:a16="http://schemas.microsoft.com/office/drawing/2014/main" id="{2E9151F4-838E-40D2-BA53-F236C2F4E835}"/>
              </a:ext>
            </a:extLst>
          </p:cNvPr>
          <p:cNvPicPr>
            <a:picLocks noChangeAspect="1"/>
          </p:cNvPicPr>
          <p:nvPr/>
        </p:nvPicPr>
        <p:blipFill>
          <a:blip r:embed="rId3"/>
          <a:stretch>
            <a:fillRect/>
          </a:stretch>
        </p:blipFill>
        <p:spPr>
          <a:xfrm>
            <a:off x="6968467" y="69291"/>
            <a:ext cx="5062007" cy="6569151"/>
          </a:xfrm>
          <a:prstGeom prst="rect">
            <a:avLst/>
          </a:prstGeom>
          <a:ln w="76200">
            <a:gradFill flip="none" rotWithShape="1">
              <a:gsLst>
                <a:gs pos="0">
                  <a:schemeClr val="accent3"/>
                </a:gs>
                <a:gs pos="50000">
                  <a:schemeClr val="accent2"/>
                </a:gs>
                <a:gs pos="100000">
                  <a:schemeClr val="accent1"/>
                </a:gs>
              </a:gsLst>
              <a:lin ang="10800000" scaled="1"/>
              <a:tileRect/>
            </a:gradFill>
            <a:miter lim="800000"/>
          </a:ln>
        </p:spPr>
      </p:pic>
      <p:pic>
        <p:nvPicPr>
          <p:cNvPr id="3" name="Picture 5">
            <a:extLst>
              <a:ext uri="{FF2B5EF4-FFF2-40B4-BE49-F238E27FC236}">
                <a16:creationId xmlns:a16="http://schemas.microsoft.com/office/drawing/2014/main" id="{F4DC741D-A9D3-4D9D-8983-A463D5C4141B}"/>
              </a:ext>
            </a:extLst>
          </p:cNvPr>
          <p:cNvPicPr>
            <a:picLocks noChangeAspect="1"/>
          </p:cNvPicPr>
          <p:nvPr/>
        </p:nvPicPr>
        <p:blipFill rotWithShape="1">
          <a:blip r:embed="rId4"/>
          <a:srcRect l="6636" r="6636"/>
          <a:stretch/>
        </p:blipFill>
        <p:spPr>
          <a:xfrm>
            <a:off x="4194760" y="4117224"/>
            <a:ext cx="2479136" cy="2479136"/>
          </a:xfrm>
          <a:prstGeom prst="heart">
            <a:avLst/>
          </a:prstGeom>
          <a:ln w="76200">
            <a:gradFill flip="none" rotWithShape="1">
              <a:gsLst>
                <a:gs pos="0">
                  <a:schemeClr val="accent3"/>
                </a:gs>
                <a:gs pos="50000">
                  <a:schemeClr val="accent4"/>
                </a:gs>
                <a:gs pos="100000">
                  <a:schemeClr val="accent5"/>
                </a:gs>
              </a:gsLst>
              <a:lin ang="5400000" scaled="1"/>
              <a:tileRect/>
            </a:gradFill>
            <a:miter lim="800000"/>
          </a:ln>
        </p:spPr>
      </p:pic>
      <p:pic>
        <p:nvPicPr>
          <p:cNvPr id="4" name="Picture 3" descr="A picture containing drawing&#10;&#10;Description automatically generated">
            <a:extLst>
              <a:ext uri="{FF2B5EF4-FFF2-40B4-BE49-F238E27FC236}">
                <a16:creationId xmlns:a16="http://schemas.microsoft.com/office/drawing/2014/main" id="{FE62C1E9-9DA8-834F-8645-EB15B511BD17}"/>
              </a:ext>
            </a:extLst>
          </p:cNvPr>
          <p:cNvPicPr>
            <a:picLocks noChangeAspect="1"/>
          </p:cNvPicPr>
          <p:nvPr/>
        </p:nvPicPr>
        <p:blipFill>
          <a:blip r:embed="rId5">
            <a:alphaModFix amt="35000"/>
            <a:extLst>
              <a:ext uri="{28A0092B-C50C-407E-A947-70E740481C1C}">
                <a14:useLocalDpi xmlns:a14="http://schemas.microsoft.com/office/drawing/2010/main" val="0"/>
              </a:ext>
            </a:extLst>
          </a:blip>
          <a:stretch>
            <a:fillRect/>
          </a:stretch>
        </p:blipFill>
        <p:spPr>
          <a:xfrm>
            <a:off x="110987" y="5786626"/>
            <a:ext cx="749300" cy="749300"/>
          </a:xfrm>
          <a:prstGeom prst="rect">
            <a:avLst/>
          </a:prstGeom>
        </p:spPr>
      </p:pic>
    </p:spTree>
    <p:extLst>
      <p:ext uri="{BB962C8B-B14F-4D97-AF65-F5344CB8AC3E}">
        <p14:creationId xmlns:p14="http://schemas.microsoft.com/office/powerpoint/2010/main" val="391560503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21CFDAD9-C58E-4135-86C7-CCB67541ADD0}"/>
              </a:ext>
            </a:extLst>
          </p:cNvPr>
          <p:cNvSpPr>
            <a:spLocks noGrp="1"/>
          </p:cNvSpPr>
          <p:nvPr>
            <p:ph type="body" sz="quarter" idx="13"/>
          </p:nvPr>
        </p:nvSpPr>
        <p:spPr>
          <a:xfrm>
            <a:off x="925513" y="1176566"/>
            <a:ext cx="3195637" cy="3200400"/>
          </a:xfrm>
        </p:spPr>
        <p:txBody>
          <a:bodyPr wrap="none"/>
          <a:lstStyle/>
          <a:p>
            <a:r>
              <a:rPr lang="es-US" dirty="0" err="1"/>
              <a:t>Timid</a:t>
            </a:r>
          </a:p>
        </p:txBody>
      </p:sp>
      <p:sp>
        <p:nvSpPr>
          <p:cNvPr id="7" name="Text Placeholder 6">
            <a:extLst>
              <a:ext uri="{FF2B5EF4-FFF2-40B4-BE49-F238E27FC236}">
                <a16:creationId xmlns:a16="http://schemas.microsoft.com/office/drawing/2014/main" id="{AE9F589B-7FA7-4DA6-AC02-E5D24FB8E619}"/>
              </a:ext>
            </a:extLst>
          </p:cNvPr>
          <p:cNvSpPr>
            <a:spLocks noGrp="1"/>
          </p:cNvSpPr>
          <p:nvPr>
            <p:ph type="body" sz="quarter" idx="14"/>
          </p:nvPr>
        </p:nvSpPr>
        <p:spPr>
          <a:xfrm>
            <a:off x="3309938" y="2921226"/>
            <a:ext cx="3194050" cy="3200400"/>
          </a:xfrm>
        </p:spPr>
        <p:txBody>
          <a:bodyPr/>
          <a:lstStyle/>
          <a:p>
            <a:endParaRPr lang="es-US" dirty="0"/>
          </a:p>
          <a:p>
            <a:r>
              <a:rPr lang="es-US" dirty="0"/>
              <a:t>worried</a:t>
            </a:r>
            <a:endParaRPr lang="es-US" dirty="0">
              <a:cs typeface="Segoe UI"/>
            </a:endParaRPr>
          </a:p>
        </p:txBody>
      </p:sp>
      <p:sp>
        <p:nvSpPr>
          <p:cNvPr id="9" name="Text Placeholder 8">
            <a:extLst>
              <a:ext uri="{FF2B5EF4-FFF2-40B4-BE49-F238E27FC236}">
                <a16:creationId xmlns:a16="http://schemas.microsoft.com/office/drawing/2014/main" id="{7734A3FF-416B-460E-B262-8E44E464B9C3}"/>
              </a:ext>
            </a:extLst>
          </p:cNvPr>
          <p:cNvSpPr>
            <a:spLocks noGrp="1"/>
          </p:cNvSpPr>
          <p:nvPr>
            <p:ph type="body" sz="quarter" idx="16"/>
          </p:nvPr>
        </p:nvSpPr>
        <p:spPr>
          <a:xfrm>
            <a:off x="8077200" y="2855912"/>
            <a:ext cx="3194050" cy="3200400"/>
          </a:xfrm>
        </p:spPr>
        <p:txBody>
          <a:bodyPr/>
          <a:lstStyle/>
          <a:p>
            <a:r>
              <a:rPr lang="es-US" dirty="0"/>
              <a:t>enthusiastic</a:t>
            </a:r>
            <a:endParaRPr lang="es-US" dirty="0">
              <a:cs typeface="Segoe UI"/>
            </a:endParaRPr>
          </a:p>
        </p:txBody>
      </p:sp>
      <p:sp>
        <p:nvSpPr>
          <p:cNvPr id="8" name="Text Placeholder 7">
            <a:extLst>
              <a:ext uri="{FF2B5EF4-FFF2-40B4-BE49-F238E27FC236}">
                <a16:creationId xmlns:a16="http://schemas.microsoft.com/office/drawing/2014/main" id="{7331133B-6FD5-4496-B27B-EDA1FE22575C}"/>
              </a:ext>
            </a:extLst>
          </p:cNvPr>
          <p:cNvSpPr>
            <a:spLocks noGrp="1"/>
          </p:cNvSpPr>
          <p:nvPr>
            <p:ph type="body" sz="quarter" idx="15"/>
          </p:nvPr>
        </p:nvSpPr>
        <p:spPr>
          <a:xfrm>
            <a:off x="5692775" y="1176566"/>
            <a:ext cx="3195638" cy="3200400"/>
          </a:xfrm>
        </p:spPr>
        <p:txBody>
          <a:bodyPr/>
          <a:lstStyle/>
          <a:p>
            <a:r>
              <a:rPr lang="es-US" dirty="0"/>
              <a:t>thankful</a:t>
            </a:r>
            <a:endParaRPr lang="en-US" dirty="0"/>
          </a:p>
        </p:txBody>
      </p:sp>
      <p:pic>
        <p:nvPicPr>
          <p:cNvPr id="10" name="Picture 9" descr="A picture containing drawing&#10;&#10;Description automatically generated">
            <a:extLst>
              <a:ext uri="{FF2B5EF4-FFF2-40B4-BE49-F238E27FC236}">
                <a16:creationId xmlns:a16="http://schemas.microsoft.com/office/drawing/2014/main" id="{2BDF3B70-0991-3B4D-9C87-9C8D20CC9043}"/>
              </a:ext>
            </a:extLst>
          </p:cNvPr>
          <p:cNvPicPr>
            <a:picLocks noChangeAspect="1"/>
          </p:cNvPicPr>
          <p:nvPr/>
        </p:nvPicPr>
        <p:blipFill>
          <a:blip r:embed="rId3">
            <a:alphaModFix amt="35000"/>
            <a:extLst>
              <a:ext uri="{28A0092B-C50C-407E-A947-70E740481C1C}">
                <a14:useLocalDpi xmlns:a14="http://schemas.microsoft.com/office/drawing/2010/main" val="0"/>
              </a:ext>
            </a:extLst>
          </a:blip>
          <a:stretch>
            <a:fillRect/>
          </a:stretch>
        </p:blipFill>
        <p:spPr>
          <a:xfrm>
            <a:off x="110987" y="5786626"/>
            <a:ext cx="749300" cy="749300"/>
          </a:xfrm>
          <a:prstGeom prst="rect">
            <a:avLst/>
          </a:prstGeom>
        </p:spPr>
      </p:pic>
    </p:spTree>
    <p:extLst>
      <p:ext uri="{BB962C8B-B14F-4D97-AF65-F5344CB8AC3E}">
        <p14:creationId xmlns:p14="http://schemas.microsoft.com/office/powerpoint/2010/main" val="194653306"/>
      </p:ext>
    </p:extLst>
  </p:cSld>
  <p:clrMapOvr>
    <a:masterClrMapping/>
  </p:clrMapOvr>
</p:sld>
</file>

<file path=ppt/theme/theme1.xml><?xml version="1.0" encoding="utf-8"?>
<a:theme xmlns:a="http://schemas.openxmlformats.org/drawingml/2006/main" name="CSUCI | Painted Hearts">
  <a:themeElements>
    <a:clrScheme name="Custom 531">
      <a:dk1>
        <a:srgbClr val="171E37"/>
      </a:dk1>
      <a:lt1>
        <a:srgbClr val="F2F2F2"/>
      </a:lt1>
      <a:dk2>
        <a:srgbClr val="000000"/>
      </a:dk2>
      <a:lt2>
        <a:srgbClr val="A5A5A5"/>
      </a:lt2>
      <a:accent1>
        <a:srgbClr val="0DAAA9"/>
      </a:accent1>
      <a:accent2>
        <a:srgbClr val="2D66CE"/>
      </a:accent2>
      <a:accent3>
        <a:srgbClr val="7E52B7"/>
      </a:accent3>
      <a:accent4>
        <a:srgbClr val="D63063"/>
      </a:accent4>
      <a:accent5>
        <a:srgbClr val="FC8010"/>
      </a:accent5>
      <a:accent6>
        <a:srgbClr val="FBCC03"/>
      </a:accent6>
      <a:hlink>
        <a:srgbClr val="171E37"/>
      </a:hlink>
      <a:folHlink>
        <a:srgbClr val="171E37"/>
      </a:folHlink>
    </a:clrScheme>
    <a:fontScheme name="Custom 11">
      <a:majorFont>
        <a:latin typeface="Segoe UI"/>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gradFill>
          <a:gsLst>
            <a:gs pos="0">
              <a:schemeClr val="accent3"/>
            </a:gs>
            <a:gs pos="55000">
              <a:schemeClr val="accent4"/>
            </a:gs>
            <a:gs pos="100000">
              <a:schemeClr val="accent5"/>
            </a:gs>
          </a:gsLst>
          <a:lin ang="0" scaled="0"/>
        </a:gradFill>
        <a:ln>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b="1" cap="all" dirty="0">
            <a:solidFill>
              <a:schemeClr val="bg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9525" cap="flat">
          <a:solidFill>
            <a:schemeClr val="bg2"/>
          </a:solidFill>
        </a:ln>
        <a:effectLst/>
      </a:spPr>
      <a:bodyPr/>
      <a:lstStyle/>
      <a:style>
        <a:lnRef idx="2">
          <a:schemeClr val="accent1"/>
        </a:lnRef>
        <a:fillRef idx="0">
          <a:schemeClr val="accent1"/>
        </a:fillRef>
        <a:effectRef idx="1">
          <a:schemeClr val="accent1"/>
        </a:effectRef>
        <a:fontRef idx="minor">
          <a:schemeClr val="tx1"/>
        </a:fontRef>
      </a:style>
    </a:lnDef>
    <a:txDef>
      <a:spPr>
        <a:noFill/>
      </a:spPr>
      <a:bodyPr wrap="square" lIns="0" tIns="0" rIns="0" bIns="0" rtlCol="0">
        <a:noAutofit/>
      </a:bodyPr>
      <a:lstStyle>
        <a:defPPr algn="l">
          <a:defRPr dirty="0"/>
        </a:defPPr>
      </a:lstStyle>
    </a:txDef>
  </a:objectDefaults>
  <a:extraClrSchemeLst/>
  <a:extLst>
    <a:ext uri="{05A4C25C-085E-4340-85A3-A5531E510DB2}">
      <thm15:themeFamily xmlns:thm15="http://schemas.microsoft.com/office/thememl/2012/main" name="Widescreen_Starter.pptx" id="{2741122E-33D9-4440-B6D0-8FC5F224EF4C}" vid="{9CA1FB76-6526-419C-B178-C66829B9B64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Widescreen_Starter</Template>
  <TotalTime>1569</TotalTime>
  <Words>1398</Words>
  <Application>Microsoft Office PowerPoint</Application>
  <PresentationFormat>Widescreen</PresentationFormat>
  <Paragraphs>102</Paragraphs>
  <Slides>18</Slides>
  <Notes>18</Notes>
  <HiddenSlides>0</HiddenSlides>
  <MMClips>0</MMClips>
  <ScaleCrop>false</ScaleCrop>
  <HeadingPairs>
    <vt:vector size="4" baseType="variant">
      <vt:variant>
        <vt:lpstr>Theme</vt:lpstr>
      </vt:variant>
      <vt:variant>
        <vt:i4>1</vt:i4>
      </vt:variant>
      <vt:variant>
        <vt:lpstr>Slide Titles</vt:lpstr>
      </vt:variant>
      <vt:variant>
        <vt:i4>18</vt:i4>
      </vt:variant>
    </vt:vector>
  </HeadingPairs>
  <TitlesOfParts>
    <vt:vector size="19" baseType="lpstr">
      <vt:lpstr>CSUCI | Painted Hearts</vt:lpstr>
      <vt:lpstr>Welcome! Distance Learning: How to Read Books with Preschoolers</vt:lpstr>
      <vt:lpstr>Using POLL Strategies with Storybooks Reading to Support Preschool Dual Language Learners​</vt:lpstr>
      <vt:lpstr>POLL: Personalized Oral Language Learning</vt:lpstr>
      <vt:lpstr>PowerPoint Presentation</vt:lpstr>
      <vt:lpstr>Our Children</vt:lpstr>
      <vt:lpstr>Recommendation #1:  increase emotional vocabulary </vt:lpstr>
      <vt:lpstr>PowerPoint Presentation</vt:lpstr>
      <vt:lpstr>PowerPoint Presentation</vt:lpstr>
      <vt:lpstr>PowerPoint Presentation</vt:lpstr>
      <vt:lpstr>Recommendation #2:  teach and use gestures  </vt:lpstr>
      <vt:lpstr>New words</vt:lpstr>
      <vt:lpstr>PowerPoint Presentation</vt:lpstr>
      <vt:lpstr>Recommendation #3: foster wonder and curiosity</vt:lpstr>
      <vt:lpstr>Joyful,  Inspiring, and  Positive Stories</vt:lpstr>
      <vt:lpstr>PowerPoint Presentation</vt:lpstr>
      <vt:lpstr>Questions?</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Tara Sheffield</dc:creator>
  <cp:lastModifiedBy>Carola Oliva-Olson</cp:lastModifiedBy>
  <cp:revision>1024</cp:revision>
  <dcterms:created xsi:type="dcterms:W3CDTF">2020-04-07T20:57:17Z</dcterms:created>
  <dcterms:modified xsi:type="dcterms:W3CDTF">2020-04-17T15:30:52Z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NXPowerLiteLastOptimized">
    <vt:lpwstr>9598263</vt:lpwstr>
  </property>
  <property fmtid="{D5CDD505-2E9C-101B-9397-08002B2CF9AE}" pid="3" name="NXPowerLiteSettings">
    <vt:lpwstr>C980073804F000</vt:lpwstr>
  </property>
  <property fmtid="{D5CDD505-2E9C-101B-9397-08002B2CF9AE}" pid="4" name="NXPowerLiteVersion">
    <vt:lpwstr>D8.0.4</vt:lpwstr>
  </property>
</Properties>
</file>